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65" r:id="rId2"/>
    <p:sldId id="266" r:id="rId3"/>
    <p:sldId id="257" r:id="rId4"/>
    <p:sldId id="259" r:id="rId5"/>
    <p:sldId id="285" r:id="rId6"/>
    <p:sldId id="287" r:id="rId7"/>
    <p:sldId id="288" r:id="rId8"/>
    <p:sldId id="289" r:id="rId9"/>
    <p:sldId id="286" r:id="rId10"/>
    <p:sldId id="277" r:id="rId11"/>
    <p:sldId id="291" r:id="rId12"/>
    <p:sldId id="293" r:id="rId13"/>
    <p:sldId id="294" r:id="rId14"/>
    <p:sldId id="292" r:id="rId15"/>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asojo Wahyu" initials="PW" lastIdx="1" clrIdx="0">
    <p:extLst>
      <p:ext uri="{19B8F6BF-5375-455C-9EA6-DF929625EA0E}">
        <p15:presenceInfo xmlns:p15="http://schemas.microsoft.com/office/powerpoint/2012/main" userId="03e742d7dfcc94c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091A7"/>
    <a:srgbClr val="262626"/>
    <a:srgbClr val="203864"/>
    <a:srgbClr val="A7D86D"/>
    <a:srgbClr val="2899E5"/>
    <a:srgbClr val="81B444"/>
    <a:srgbClr val="EA71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755" autoAdjust="0"/>
    <p:restoredTop sz="95291" autoAdjust="0"/>
  </p:normalViewPr>
  <p:slideViewPr>
    <p:cSldViewPr snapToGrid="0">
      <p:cViewPr>
        <p:scale>
          <a:sx n="66" d="100"/>
          <a:sy n="66" d="100"/>
        </p:scale>
        <p:origin x="542" y="3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6E7E5D-0D27-4914-A492-440376E80548}" type="datetimeFigureOut">
              <a:rPr lang="id-ID" smtClean="0"/>
              <a:t>30/08/2020</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02786B-9783-4A8B-B338-96E94B532247}" type="slidenum">
              <a:rPr lang="id-ID" smtClean="0"/>
              <a:t>‹#›</a:t>
            </a:fld>
            <a:endParaRPr lang="id-ID"/>
          </a:p>
        </p:txBody>
      </p:sp>
    </p:spTree>
    <p:extLst>
      <p:ext uri="{BB962C8B-B14F-4D97-AF65-F5344CB8AC3E}">
        <p14:creationId xmlns:p14="http://schemas.microsoft.com/office/powerpoint/2010/main" val="2973951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298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9369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4615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7679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3712E-CF70-4DCC-AB8A-51AD5D4936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d-ID"/>
          </a:p>
        </p:txBody>
      </p:sp>
      <p:sp>
        <p:nvSpPr>
          <p:cNvPr id="3" name="Subtitle 2">
            <a:extLst>
              <a:ext uri="{FF2B5EF4-FFF2-40B4-BE49-F238E27FC236}">
                <a16:creationId xmlns:a16="http://schemas.microsoft.com/office/drawing/2014/main" id="{338552BD-537B-46FE-ABB8-F2936A37A7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d-ID"/>
          </a:p>
        </p:txBody>
      </p:sp>
      <p:sp>
        <p:nvSpPr>
          <p:cNvPr id="4" name="Date Placeholder 3">
            <a:extLst>
              <a:ext uri="{FF2B5EF4-FFF2-40B4-BE49-F238E27FC236}">
                <a16:creationId xmlns:a16="http://schemas.microsoft.com/office/drawing/2014/main" id="{7140F946-2F07-4E56-9FA3-DEE79F6D8CB3}"/>
              </a:ext>
            </a:extLst>
          </p:cNvPr>
          <p:cNvSpPr>
            <a:spLocks noGrp="1"/>
          </p:cNvSpPr>
          <p:nvPr>
            <p:ph type="dt" sz="half" idx="10"/>
          </p:nvPr>
        </p:nvSpPr>
        <p:spPr/>
        <p:txBody>
          <a:bodyPr/>
          <a:lstStyle/>
          <a:p>
            <a:fld id="{DDA02872-2BF6-4280-9C7A-950AE1BA745E}" type="datetimeFigureOut">
              <a:rPr lang="id-ID" smtClean="0"/>
              <a:t>30/08/2020</a:t>
            </a:fld>
            <a:endParaRPr lang="id-ID"/>
          </a:p>
        </p:txBody>
      </p:sp>
      <p:sp>
        <p:nvSpPr>
          <p:cNvPr id="5" name="Footer Placeholder 4">
            <a:extLst>
              <a:ext uri="{FF2B5EF4-FFF2-40B4-BE49-F238E27FC236}">
                <a16:creationId xmlns:a16="http://schemas.microsoft.com/office/drawing/2014/main" id="{10A4B8B2-FAE1-4C77-8262-9316350274AB}"/>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B40E7117-0990-434A-BBEA-6ED0D0232E84}"/>
              </a:ext>
            </a:extLst>
          </p:cNvPr>
          <p:cNvSpPr>
            <a:spLocks noGrp="1"/>
          </p:cNvSpPr>
          <p:nvPr>
            <p:ph type="sldNum" sz="quarter" idx="12"/>
          </p:nvPr>
        </p:nvSpPr>
        <p:spPr/>
        <p:txBody>
          <a:bodyPr/>
          <a:lstStyle/>
          <a:p>
            <a:fld id="{E0A3DECF-E1C6-47E3-AFF8-72CE983D7655}" type="slidenum">
              <a:rPr lang="id-ID" smtClean="0"/>
              <a:t>‹#›</a:t>
            </a:fld>
            <a:endParaRPr lang="id-ID"/>
          </a:p>
        </p:txBody>
      </p:sp>
    </p:spTree>
    <p:extLst>
      <p:ext uri="{BB962C8B-B14F-4D97-AF65-F5344CB8AC3E}">
        <p14:creationId xmlns:p14="http://schemas.microsoft.com/office/powerpoint/2010/main" val="981849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D956D-D99B-424F-8A9D-5DEC18B5D5BA}"/>
              </a:ext>
            </a:extLst>
          </p:cNvPr>
          <p:cNvSpPr>
            <a:spLocks noGrp="1"/>
          </p:cNvSpPr>
          <p:nvPr>
            <p:ph type="title"/>
          </p:nvPr>
        </p:nvSpPr>
        <p:spPr/>
        <p:txBody>
          <a:bodyPr/>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8C038174-F040-4CF8-9313-C2B9571367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526886D0-6058-4709-998B-73B868A44EFB}"/>
              </a:ext>
            </a:extLst>
          </p:cNvPr>
          <p:cNvSpPr>
            <a:spLocks noGrp="1"/>
          </p:cNvSpPr>
          <p:nvPr>
            <p:ph type="dt" sz="half" idx="10"/>
          </p:nvPr>
        </p:nvSpPr>
        <p:spPr/>
        <p:txBody>
          <a:bodyPr/>
          <a:lstStyle/>
          <a:p>
            <a:fld id="{DDA02872-2BF6-4280-9C7A-950AE1BA745E}" type="datetimeFigureOut">
              <a:rPr lang="id-ID" smtClean="0"/>
              <a:t>30/08/2020</a:t>
            </a:fld>
            <a:endParaRPr lang="id-ID"/>
          </a:p>
        </p:txBody>
      </p:sp>
      <p:sp>
        <p:nvSpPr>
          <p:cNvPr id="5" name="Footer Placeholder 4">
            <a:extLst>
              <a:ext uri="{FF2B5EF4-FFF2-40B4-BE49-F238E27FC236}">
                <a16:creationId xmlns:a16="http://schemas.microsoft.com/office/drawing/2014/main" id="{BE836A69-0E76-460B-B713-15516FB795B4}"/>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AC84FE1F-2FC1-4AFC-AE5D-569D7EA68B9E}"/>
              </a:ext>
            </a:extLst>
          </p:cNvPr>
          <p:cNvSpPr>
            <a:spLocks noGrp="1"/>
          </p:cNvSpPr>
          <p:nvPr>
            <p:ph type="sldNum" sz="quarter" idx="12"/>
          </p:nvPr>
        </p:nvSpPr>
        <p:spPr/>
        <p:txBody>
          <a:bodyPr/>
          <a:lstStyle/>
          <a:p>
            <a:fld id="{E0A3DECF-E1C6-47E3-AFF8-72CE983D7655}" type="slidenum">
              <a:rPr lang="id-ID" smtClean="0"/>
              <a:t>‹#›</a:t>
            </a:fld>
            <a:endParaRPr lang="id-ID"/>
          </a:p>
        </p:txBody>
      </p:sp>
    </p:spTree>
    <p:extLst>
      <p:ext uri="{BB962C8B-B14F-4D97-AF65-F5344CB8AC3E}">
        <p14:creationId xmlns:p14="http://schemas.microsoft.com/office/powerpoint/2010/main" val="2544880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299704-721A-4504-93C4-5E6CB3E70EE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38A0E233-3D90-4DEA-AEE0-981AE8989C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B2718F36-8EF2-48BD-9513-36482F94C4F2}"/>
              </a:ext>
            </a:extLst>
          </p:cNvPr>
          <p:cNvSpPr>
            <a:spLocks noGrp="1"/>
          </p:cNvSpPr>
          <p:nvPr>
            <p:ph type="dt" sz="half" idx="10"/>
          </p:nvPr>
        </p:nvSpPr>
        <p:spPr/>
        <p:txBody>
          <a:bodyPr/>
          <a:lstStyle/>
          <a:p>
            <a:fld id="{DDA02872-2BF6-4280-9C7A-950AE1BA745E}" type="datetimeFigureOut">
              <a:rPr lang="id-ID" smtClean="0"/>
              <a:t>30/08/2020</a:t>
            </a:fld>
            <a:endParaRPr lang="id-ID"/>
          </a:p>
        </p:txBody>
      </p:sp>
      <p:sp>
        <p:nvSpPr>
          <p:cNvPr id="5" name="Footer Placeholder 4">
            <a:extLst>
              <a:ext uri="{FF2B5EF4-FFF2-40B4-BE49-F238E27FC236}">
                <a16:creationId xmlns:a16="http://schemas.microsoft.com/office/drawing/2014/main" id="{CC793620-5F71-4112-A28A-28316654EBFF}"/>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CDF6F4F5-137A-4342-B75D-AF970C60902C}"/>
              </a:ext>
            </a:extLst>
          </p:cNvPr>
          <p:cNvSpPr>
            <a:spLocks noGrp="1"/>
          </p:cNvSpPr>
          <p:nvPr>
            <p:ph type="sldNum" sz="quarter" idx="12"/>
          </p:nvPr>
        </p:nvSpPr>
        <p:spPr/>
        <p:txBody>
          <a:bodyPr/>
          <a:lstStyle/>
          <a:p>
            <a:fld id="{E0A3DECF-E1C6-47E3-AFF8-72CE983D7655}" type="slidenum">
              <a:rPr lang="id-ID" smtClean="0"/>
              <a:t>‹#›</a:t>
            </a:fld>
            <a:endParaRPr lang="id-ID"/>
          </a:p>
        </p:txBody>
      </p:sp>
    </p:spTree>
    <p:extLst>
      <p:ext uri="{BB962C8B-B14F-4D97-AF65-F5344CB8AC3E}">
        <p14:creationId xmlns:p14="http://schemas.microsoft.com/office/powerpoint/2010/main" val="9676370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1 column + image mask">
  <p:cSld name="Title + 1 column + image mask">
    <p:bg>
      <p:bgPr>
        <a:solidFill>
          <a:srgbClr val="A7D86D"/>
        </a:solidFill>
        <a:effectLst/>
      </p:bgPr>
    </p:bg>
    <p:spTree>
      <p:nvGrpSpPr>
        <p:cNvPr id="1" name="Shape 26"/>
        <p:cNvGrpSpPr/>
        <p:nvPr/>
      </p:nvGrpSpPr>
      <p:grpSpPr>
        <a:xfrm>
          <a:off x="0" y="0"/>
          <a:ext cx="0" cy="0"/>
          <a:chOff x="0" y="0"/>
          <a:chExt cx="0" cy="0"/>
        </a:xfrm>
      </p:grpSpPr>
      <p:grpSp>
        <p:nvGrpSpPr>
          <p:cNvPr id="27" name="Google Shape;27;p6"/>
          <p:cNvGrpSpPr/>
          <p:nvPr/>
        </p:nvGrpSpPr>
        <p:grpSpPr>
          <a:xfrm>
            <a:off x="-192" y="5472"/>
            <a:ext cx="12192000" cy="6857984"/>
            <a:chOff x="238125" y="848325"/>
            <a:chExt cx="7143750" cy="4018350"/>
          </a:xfrm>
        </p:grpSpPr>
        <p:sp>
          <p:nvSpPr>
            <p:cNvPr id="28" name="Google Shape;28;p6"/>
            <p:cNvSpPr/>
            <p:nvPr/>
          </p:nvSpPr>
          <p:spPr>
            <a:xfrm>
              <a:off x="238125" y="848325"/>
              <a:ext cx="7143750" cy="4018350"/>
            </a:xfrm>
            <a:custGeom>
              <a:avLst/>
              <a:gdLst/>
              <a:ahLst/>
              <a:cxnLst/>
              <a:rect l="l" t="t" r="r" b="b"/>
              <a:pathLst>
                <a:path w="285750" h="160734" extrusionOk="0">
                  <a:moveTo>
                    <a:pt x="206722" y="15292"/>
                  </a:moveTo>
                  <a:lnTo>
                    <a:pt x="207057" y="15348"/>
                  </a:lnTo>
                  <a:lnTo>
                    <a:pt x="207671" y="15515"/>
                  </a:lnTo>
                  <a:lnTo>
                    <a:pt x="208229" y="15850"/>
                  </a:lnTo>
                  <a:lnTo>
                    <a:pt x="208731" y="16241"/>
                  </a:lnTo>
                  <a:lnTo>
                    <a:pt x="209122" y="16743"/>
                  </a:lnTo>
                  <a:lnTo>
                    <a:pt x="209457" y="17301"/>
                  </a:lnTo>
                  <a:lnTo>
                    <a:pt x="209624" y="17915"/>
                  </a:lnTo>
                  <a:lnTo>
                    <a:pt x="209680" y="18250"/>
                  </a:lnTo>
                  <a:lnTo>
                    <a:pt x="209736" y="18585"/>
                  </a:lnTo>
                  <a:lnTo>
                    <a:pt x="209680" y="18920"/>
                  </a:lnTo>
                  <a:lnTo>
                    <a:pt x="209624" y="19255"/>
                  </a:lnTo>
                  <a:lnTo>
                    <a:pt x="209457" y="19869"/>
                  </a:lnTo>
                  <a:lnTo>
                    <a:pt x="209122" y="20427"/>
                  </a:lnTo>
                  <a:lnTo>
                    <a:pt x="208731" y="20929"/>
                  </a:lnTo>
                  <a:lnTo>
                    <a:pt x="208229" y="21320"/>
                  </a:lnTo>
                  <a:lnTo>
                    <a:pt x="207671" y="21654"/>
                  </a:lnTo>
                  <a:lnTo>
                    <a:pt x="207057" y="21822"/>
                  </a:lnTo>
                  <a:lnTo>
                    <a:pt x="206722" y="21878"/>
                  </a:lnTo>
                  <a:lnTo>
                    <a:pt x="206053" y="21878"/>
                  </a:lnTo>
                  <a:lnTo>
                    <a:pt x="205718" y="21822"/>
                  </a:lnTo>
                  <a:lnTo>
                    <a:pt x="205104" y="21654"/>
                  </a:lnTo>
                  <a:lnTo>
                    <a:pt x="204546" y="21320"/>
                  </a:lnTo>
                  <a:lnTo>
                    <a:pt x="204043" y="20929"/>
                  </a:lnTo>
                  <a:lnTo>
                    <a:pt x="203653" y="20427"/>
                  </a:lnTo>
                  <a:lnTo>
                    <a:pt x="203374" y="19869"/>
                  </a:lnTo>
                  <a:lnTo>
                    <a:pt x="203150" y="19255"/>
                  </a:lnTo>
                  <a:lnTo>
                    <a:pt x="203095" y="18920"/>
                  </a:lnTo>
                  <a:lnTo>
                    <a:pt x="203095" y="18585"/>
                  </a:lnTo>
                  <a:lnTo>
                    <a:pt x="203095" y="18250"/>
                  </a:lnTo>
                  <a:lnTo>
                    <a:pt x="203150" y="17915"/>
                  </a:lnTo>
                  <a:lnTo>
                    <a:pt x="203374" y="17301"/>
                  </a:lnTo>
                  <a:lnTo>
                    <a:pt x="203653" y="16743"/>
                  </a:lnTo>
                  <a:lnTo>
                    <a:pt x="204043" y="16241"/>
                  </a:lnTo>
                  <a:lnTo>
                    <a:pt x="204546" y="15850"/>
                  </a:lnTo>
                  <a:lnTo>
                    <a:pt x="205104" y="15515"/>
                  </a:lnTo>
                  <a:lnTo>
                    <a:pt x="205718" y="15348"/>
                  </a:lnTo>
                  <a:lnTo>
                    <a:pt x="206053" y="15292"/>
                  </a:lnTo>
                  <a:close/>
                  <a:moveTo>
                    <a:pt x="255947" y="30138"/>
                  </a:moveTo>
                  <a:lnTo>
                    <a:pt x="256282" y="30193"/>
                  </a:lnTo>
                  <a:lnTo>
                    <a:pt x="256896" y="30417"/>
                  </a:lnTo>
                  <a:lnTo>
                    <a:pt x="257454" y="30696"/>
                  </a:lnTo>
                  <a:lnTo>
                    <a:pt x="257956" y="31086"/>
                  </a:lnTo>
                  <a:lnTo>
                    <a:pt x="258347" y="31589"/>
                  </a:lnTo>
                  <a:lnTo>
                    <a:pt x="258682" y="32147"/>
                  </a:lnTo>
                  <a:lnTo>
                    <a:pt x="258849" y="32761"/>
                  </a:lnTo>
                  <a:lnTo>
                    <a:pt x="258905" y="33096"/>
                  </a:lnTo>
                  <a:lnTo>
                    <a:pt x="258905" y="33430"/>
                  </a:lnTo>
                  <a:lnTo>
                    <a:pt x="258905" y="33765"/>
                  </a:lnTo>
                  <a:lnTo>
                    <a:pt x="258849" y="34100"/>
                  </a:lnTo>
                  <a:lnTo>
                    <a:pt x="258682" y="34714"/>
                  </a:lnTo>
                  <a:lnTo>
                    <a:pt x="258347" y="35328"/>
                  </a:lnTo>
                  <a:lnTo>
                    <a:pt x="257956" y="35774"/>
                  </a:lnTo>
                  <a:lnTo>
                    <a:pt x="257454" y="36221"/>
                  </a:lnTo>
                  <a:lnTo>
                    <a:pt x="256896" y="36500"/>
                  </a:lnTo>
                  <a:lnTo>
                    <a:pt x="256282" y="36723"/>
                  </a:lnTo>
                  <a:lnTo>
                    <a:pt x="255947" y="36723"/>
                  </a:lnTo>
                  <a:lnTo>
                    <a:pt x="255612" y="36779"/>
                  </a:lnTo>
                  <a:lnTo>
                    <a:pt x="255277" y="36723"/>
                  </a:lnTo>
                  <a:lnTo>
                    <a:pt x="254943" y="36723"/>
                  </a:lnTo>
                  <a:lnTo>
                    <a:pt x="254329" y="36500"/>
                  </a:lnTo>
                  <a:lnTo>
                    <a:pt x="253771" y="36221"/>
                  </a:lnTo>
                  <a:lnTo>
                    <a:pt x="253268" y="35774"/>
                  </a:lnTo>
                  <a:lnTo>
                    <a:pt x="252878" y="35328"/>
                  </a:lnTo>
                  <a:lnTo>
                    <a:pt x="252543" y="34714"/>
                  </a:lnTo>
                  <a:lnTo>
                    <a:pt x="252375" y="34100"/>
                  </a:lnTo>
                  <a:lnTo>
                    <a:pt x="252319" y="33765"/>
                  </a:lnTo>
                  <a:lnTo>
                    <a:pt x="252264" y="33430"/>
                  </a:lnTo>
                  <a:lnTo>
                    <a:pt x="252319" y="33096"/>
                  </a:lnTo>
                  <a:lnTo>
                    <a:pt x="252375" y="32761"/>
                  </a:lnTo>
                  <a:lnTo>
                    <a:pt x="252543" y="32147"/>
                  </a:lnTo>
                  <a:lnTo>
                    <a:pt x="252878" y="31589"/>
                  </a:lnTo>
                  <a:lnTo>
                    <a:pt x="253268" y="31086"/>
                  </a:lnTo>
                  <a:lnTo>
                    <a:pt x="253771" y="30696"/>
                  </a:lnTo>
                  <a:lnTo>
                    <a:pt x="254329" y="30417"/>
                  </a:lnTo>
                  <a:lnTo>
                    <a:pt x="254943" y="30193"/>
                  </a:lnTo>
                  <a:lnTo>
                    <a:pt x="255277" y="30138"/>
                  </a:lnTo>
                  <a:close/>
                  <a:moveTo>
                    <a:pt x="113463" y="32593"/>
                  </a:moveTo>
                  <a:lnTo>
                    <a:pt x="113798" y="32649"/>
                  </a:lnTo>
                  <a:lnTo>
                    <a:pt x="114412" y="32817"/>
                  </a:lnTo>
                  <a:lnTo>
                    <a:pt x="115026" y="33151"/>
                  </a:lnTo>
                  <a:lnTo>
                    <a:pt x="115472" y="33542"/>
                  </a:lnTo>
                  <a:lnTo>
                    <a:pt x="115919" y="34044"/>
                  </a:lnTo>
                  <a:lnTo>
                    <a:pt x="116198" y="34602"/>
                  </a:lnTo>
                  <a:lnTo>
                    <a:pt x="116365" y="35216"/>
                  </a:lnTo>
                  <a:lnTo>
                    <a:pt x="116421" y="35551"/>
                  </a:lnTo>
                  <a:lnTo>
                    <a:pt x="116477" y="35886"/>
                  </a:lnTo>
                  <a:lnTo>
                    <a:pt x="116421" y="36221"/>
                  </a:lnTo>
                  <a:lnTo>
                    <a:pt x="116365" y="36556"/>
                  </a:lnTo>
                  <a:lnTo>
                    <a:pt x="116198" y="37170"/>
                  </a:lnTo>
                  <a:lnTo>
                    <a:pt x="115919" y="37728"/>
                  </a:lnTo>
                  <a:lnTo>
                    <a:pt x="115472" y="38230"/>
                  </a:lnTo>
                  <a:lnTo>
                    <a:pt x="115026" y="38621"/>
                  </a:lnTo>
                  <a:lnTo>
                    <a:pt x="114412" y="38956"/>
                  </a:lnTo>
                  <a:lnTo>
                    <a:pt x="113798" y="39123"/>
                  </a:lnTo>
                  <a:lnTo>
                    <a:pt x="113463" y="39179"/>
                  </a:lnTo>
                  <a:lnTo>
                    <a:pt x="112793" y="39179"/>
                  </a:lnTo>
                  <a:lnTo>
                    <a:pt x="112458" y="39123"/>
                  </a:lnTo>
                  <a:lnTo>
                    <a:pt x="111844" y="38956"/>
                  </a:lnTo>
                  <a:lnTo>
                    <a:pt x="111286" y="38621"/>
                  </a:lnTo>
                  <a:lnTo>
                    <a:pt x="110784" y="38230"/>
                  </a:lnTo>
                  <a:lnTo>
                    <a:pt x="110393" y="37728"/>
                  </a:lnTo>
                  <a:lnTo>
                    <a:pt x="110114" y="37170"/>
                  </a:lnTo>
                  <a:lnTo>
                    <a:pt x="109891" y="36556"/>
                  </a:lnTo>
                  <a:lnTo>
                    <a:pt x="109835" y="36221"/>
                  </a:lnTo>
                  <a:lnTo>
                    <a:pt x="109835" y="35886"/>
                  </a:lnTo>
                  <a:lnTo>
                    <a:pt x="109835" y="35551"/>
                  </a:lnTo>
                  <a:lnTo>
                    <a:pt x="109891" y="35216"/>
                  </a:lnTo>
                  <a:lnTo>
                    <a:pt x="110114" y="34602"/>
                  </a:lnTo>
                  <a:lnTo>
                    <a:pt x="110393" y="34044"/>
                  </a:lnTo>
                  <a:lnTo>
                    <a:pt x="110784" y="33542"/>
                  </a:lnTo>
                  <a:lnTo>
                    <a:pt x="111286" y="33151"/>
                  </a:lnTo>
                  <a:lnTo>
                    <a:pt x="111844" y="32817"/>
                  </a:lnTo>
                  <a:lnTo>
                    <a:pt x="112458" y="32649"/>
                  </a:lnTo>
                  <a:lnTo>
                    <a:pt x="112793" y="32593"/>
                  </a:lnTo>
                  <a:close/>
                  <a:moveTo>
                    <a:pt x="120328" y="48611"/>
                  </a:moveTo>
                  <a:lnTo>
                    <a:pt x="120886" y="48722"/>
                  </a:lnTo>
                  <a:lnTo>
                    <a:pt x="121444" y="48834"/>
                  </a:lnTo>
                  <a:lnTo>
                    <a:pt x="121946" y="49057"/>
                  </a:lnTo>
                  <a:lnTo>
                    <a:pt x="122393" y="49281"/>
                  </a:lnTo>
                  <a:lnTo>
                    <a:pt x="122895" y="49560"/>
                  </a:lnTo>
                  <a:lnTo>
                    <a:pt x="123286" y="49895"/>
                  </a:lnTo>
                  <a:lnTo>
                    <a:pt x="123676" y="50229"/>
                  </a:lnTo>
                  <a:lnTo>
                    <a:pt x="124067" y="50620"/>
                  </a:lnTo>
                  <a:lnTo>
                    <a:pt x="124346" y="51067"/>
                  </a:lnTo>
                  <a:lnTo>
                    <a:pt x="124625" y="51513"/>
                  </a:lnTo>
                  <a:lnTo>
                    <a:pt x="124904" y="52015"/>
                  </a:lnTo>
                  <a:lnTo>
                    <a:pt x="125071" y="52518"/>
                  </a:lnTo>
                  <a:lnTo>
                    <a:pt x="125183" y="53020"/>
                  </a:lnTo>
                  <a:lnTo>
                    <a:pt x="125295" y="53578"/>
                  </a:lnTo>
                  <a:lnTo>
                    <a:pt x="125295" y="54136"/>
                  </a:lnTo>
                  <a:lnTo>
                    <a:pt x="125295" y="54750"/>
                  </a:lnTo>
                  <a:lnTo>
                    <a:pt x="125183" y="55252"/>
                  </a:lnTo>
                  <a:lnTo>
                    <a:pt x="125071" y="55810"/>
                  </a:lnTo>
                  <a:lnTo>
                    <a:pt x="124904" y="56313"/>
                  </a:lnTo>
                  <a:lnTo>
                    <a:pt x="124625" y="56815"/>
                  </a:lnTo>
                  <a:lnTo>
                    <a:pt x="124346" y="57261"/>
                  </a:lnTo>
                  <a:lnTo>
                    <a:pt x="124067" y="57708"/>
                  </a:lnTo>
                  <a:lnTo>
                    <a:pt x="123676" y="58099"/>
                  </a:lnTo>
                  <a:lnTo>
                    <a:pt x="123286" y="58434"/>
                  </a:lnTo>
                  <a:lnTo>
                    <a:pt x="122895" y="58768"/>
                  </a:lnTo>
                  <a:lnTo>
                    <a:pt x="122393" y="59047"/>
                  </a:lnTo>
                  <a:lnTo>
                    <a:pt x="121946" y="59271"/>
                  </a:lnTo>
                  <a:lnTo>
                    <a:pt x="121444" y="59438"/>
                  </a:lnTo>
                  <a:lnTo>
                    <a:pt x="120886" y="59606"/>
                  </a:lnTo>
                  <a:lnTo>
                    <a:pt x="120328" y="59661"/>
                  </a:lnTo>
                  <a:lnTo>
                    <a:pt x="119769" y="59717"/>
                  </a:lnTo>
                  <a:lnTo>
                    <a:pt x="119211" y="59661"/>
                  </a:lnTo>
                  <a:lnTo>
                    <a:pt x="118653" y="59606"/>
                  </a:lnTo>
                  <a:lnTo>
                    <a:pt x="118095" y="59438"/>
                  </a:lnTo>
                  <a:lnTo>
                    <a:pt x="117593" y="59271"/>
                  </a:lnTo>
                  <a:lnTo>
                    <a:pt x="117146" y="59047"/>
                  </a:lnTo>
                  <a:lnTo>
                    <a:pt x="116644" y="58768"/>
                  </a:lnTo>
                  <a:lnTo>
                    <a:pt x="116253" y="58434"/>
                  </a:lnTo>
                  <a:lnTo>
                    <a:pt x="115863" y="58099"/>
                  </a:lnTo>
                  <a:lnTo>
                    <a:pt x="115472" y="57708"/>
                  </a:lnTo>
                  <a:lnTo>
                    <a:pt x="115193" y="57261"/>
                  </a:lnTo>
                  <a:lnTo>
                    <a:pt x="114914" y="56815"/>
                  </a:lnTo>
                  <a:lnTo>
                    <a:pt x="114635" y="56313"/>
                  </a:lnTo>
                  <a:lnTo>
                    <a:pt x="114467" y="55810"/>
                  </a:lnTo>
                  <a:lnTo>
                    <a:pt x="114356" y="55252"/>
                  </a:lnTo>
                  <a:lnTo>
                    <a:pt x="114244" y="54750"/>
                  </a:lnTo>
                  <a:lnTo>
                    <a:pt x="114244" y="54136"/>
                  </a:lnTo>
                  <a:lnTo>
                    <a:pt x="114244" y="53578"/>
                  </a:lnTo>
                  <a:lnTo>
                    <a:pt x="114356" y="53020"/>
                  </a:lnTo>
                  <a:lnTo>
                    <a:pt x="114467" y="52518"/>
                  </a:lnTo>
                  <a:lnTo>
                    <a:pt x="114635" y="52015"/>
                  </a:lnTo>
                  <a:lnTo>
                    <a:pt x="114914" y="51513"/>
                  </a:lnTo>
                  <a:lnTo>
                    <a:pt x="115193" y="51067"/>
                  </a:lnTo>
                  <a:lnTo>
                    <a:pt x="115472" y="50620"/>
                  </a:lnTo>
                  <a:lnTo>
                    <a:pt x="115863" y="50229"/>
                  </a:lnTo>
                  <a:lnTo>
                    <a:pt x="116253" y="49895"/>
                  </a:lnTo>
                  <a:lnTo>
                    <a:pt x="116644" y="49560"/>
                  </a:lnTo>
                  <a:lnTo>
                    <a:pt x="117146" y="49281"/>
                  </a:lnTo>
                  <a:lnTo>
                    <a:pt x="117593" y="49057"/>
                  </a:lnTo>
                  <a:lnTo>
                    <a:pt x="118095" y="48834"/>
                  </a:lnTo>
                  <a:lnTo>
                    <a:pt x="118653" y="48722"/>
                  </a:lnTo>
                  <a:lnTo>
                    <a:pt x="119211" y="48611"/>
                  </a:lnTo>
                  <a:close/>
                  <a:moveTo>
                    <a:pt x="267109" y="134782"/>
                  </a:moveTo>
                  <a:lnTo>
                    <a:pt x="267667" y="134838"/>
                  </a:lnTo>
                  <a:lnTo>
                    <a:pt x="268226" y="134894"/>
                  </a:lnTo>
                  <a:lnTo>
                    <a:pt x="268728" y="135061"/>
                  </a:lnTo>
                  <a:lnTo>
                    <a:pt x="269286" y="135229"/>
                  </a:lnTo>
                  <a:lnTo>
                    <a:pt x="269732" y="135452"/>
                  </a:lnTo>
                  <a:lnTo>
                    <a:pt x="270235" y="135731"/>
                  </a:lnTo>
                  <a:lnTo>
                    <a:pt x="270625" y="136066"/>
                  </a:lnTo>
                  <a:lnTo>
                    <a:pt x="271016" y="136401"/>
                  </a:lnTo>
                  <a:lnTo>
                    <a:pt x="271407" y="136791"/>
                  </a:lnTo>
                  <a:lnTo>
                    <a:pt x="271686" y="137238"/>
                  </a:lnTo>
                  <a:lnTo>
                    <a:pt x="271965" y="137684"/>
                  </a:lnTo>
                  <a:lnTo>
                    <a:pt x="272244" y="138187"/>
                  </a:lnTo>
                  <a:lnTo>
                    <a:pt x="272411" y="138689"/>
                  </a:lnTo>
                  <a:lnTo>
                    <a:pt x="272523" y="139191"/>
                  </a:lnTo>
                  <a:lnTo>
                    <a:pt x="272635" y="139749"/>
                  </a:lnTo>
                  <a:lnTo>
                    <a:pt x="272635" y="140363"/>
                  </a:lnTo>
                  <a:lnTo>
                    <a:pt x="272635" y="140921"/>
                  </a:lnTo>
                  <a:lnTo>
                    <a:pt x="272523" y="141479"/>
                  </a:lnTo>
                  <a:lnTo>
                    <a:pt x="272411" y="141982"/>
                  </a:lnTo>
                  <a:lnTo>
                    <a:pt x="272244" y="142484"/>
                  </a:lnTo>
                  <a:lnTo>
                    <a:pt x="271965" y="142986"/>
                  </a:lnTo>
                  <a:lnTo>
                    <a:pt x="271686" y="143433"/>
                  </a:lnTo>
                  <a:lnTo>
                    <a:pt x="271407" y="143879"/>
                  </a:lnTo>
                  <a:lnTo>
                    <a:pt x="271016" y="144270"/>
                  </a:lnTo>
                  <a:lnTo>
                    <a:pt x="270625" y="144605"/>
                  </a:lnTo>
                  <a:lnTo>
                    <a:pt x="270235" y="144940"/>
                  </a:lnTo>
                  <a:lnTo>
                    <a:pt x="269732" y="145219"/>
                  </a:lnTo>
                  <a:lnTo>
                    <a:pt x="269286" y="145442"/>
                  </a:lnTo>
                  <a:lnTo>
                    <a:pt x="268728" y="145665"/>
                  </a:lnTo>
                  <a:lnTo>
                    <a:pt x="268226" y="145777"/>
                  </a:lnTo>
                  <a:lnTo>
                    <a:pt x="267667" y="145833"/>
                  </a:lnTo>
                  <a:lnTo>
                    <a:pt x="267109" y="145888"/>
                  </a:lnTo>
                  <a:lnTo>
                    <a:pt x="266551" y="145833"/>
                  </a:lnTo>
                  <a:lnTo>
                    <a:pt x="265993" y="145777"/>
                  </a:lnTo>
                  <a:lnTo>
                    <a:pt x="265435" y="145665"/>
                  </a:lnTo>
                  <a:lnTo>
                    <a:pt x="264933" y="145442"/>
                  </a:lnTo>
                  <a:lnTo>
                    <a:pt x="264430" y="145219"/>
                  </a:lnTo>
                  <a:lnTo>
                    <a:pt x="263984" y="144940"/>
                  </a:lnTo>
                  <a:lnTo>
                    <a:pt x="263593" y="144605"/>
                  </a:lnTo>
                  <a:lnTo>
                    <a:pt x="263203" y="144270"/>
                  </a:lnTo>
                  <a:lnTo>
                    <a:pt x="262812" y="143879"/>
                  </a:lnTo>
                  <a:lnTo>
                    <a:pt x="262477" y="143433"/>
                  </a:lnTo>
                  <a:lnTo>
                    <a:pt x="262198" y="142986"/>
                  </a:lnTo>
                  <a:lnTo>
                    <a:pt x="261975" y="142484"/>
                  </a:lnTo>
                  <a:lnTo>
                    <a:pt x="261807" y="141982"/>
                  </a:lnTo>
                  <a:lnTo>
                    <a:pt x="261640" y="141479"/>
                  </a:lnTo>
                  <a:lnTo>
                    <a:pt x="261584" y="140921"/>
                  </a:lnTo>
                  <a:lnTo>
                    <a:pt x="261528" y="140363"/>
                  </a:lnTo>
                  <a:lnTo>
                    <a:pt x="261584" y="139749"/>
                  </a:lnTo>
                  <a:lnTo>
                    <a:pt x="261640" y="139191"/>
                  </a:lnTo>
                  <a:lnTo>
                    <a:pt x="261807" y="138689"/>
                  </a:lnTo>
                  <a:lnTo>
                    <a:pt x="261975" y="138187"/>
                  </a:lnTo>
                  <a:lnTo>
                    <a:pt x="262198" y="137684"/>
                  </a:lnTo>
                  <a:lnTo>
                    <a:pt x="262477" y="137238"/>
                  </a:lnTo>
                  <a:lnTo>
                    <a:pt x="262812" y="136791"/>
                  </a:lnTo>
                  <a:lnTo>
                    <a:pt x="263203" y="136401"/>
                  </a:lnTo>
                  <a:lnTo>
                    <a:pt x="263593" y="136066"/>
                  </a:lnTo>
                  <a:lnTo>
                    <a:pt x="263984" y="135731"/>
                  </a:lnTo>
                  <a:lnTo>
                    <a:pt x="264430" y="135452"/>
                  </a:lnTo>
                  <a:lnTo>
                    <a:pt x="264933" y="135229"/>
                  </a:lnTo>
                  <a:lnTo>
                    <a:pt x="265435" y="135061"/>
                  </a:lnTo>
                  <a:lnTo>
                    <a:pt x="265993" y="134894"/>
                  </a:lnTo>
                  <a:lnTo>
                    <a:pt x="266551" y="134838"/>
                  </a:lnTo>
                  <a:lnTo>
                    <a:pt x="267109" y="134782"/>
                  </a:lnTo>
                  <a:close/>
                  <a:moveTo>
                    <a:pt x="165199" y="11385"/>
                  </a:moveTo>
                  <a:lnTo>
                    <a:pt x="166594" y="11441"/>
                  </a:lnTo>
                  <a:lnTo>
                    <a:pt x="167934" y="11497"/>
                  </a:lnTo>
                  <a:lnTo>
                    <a:pt x="169273" y="11664"/>
                  </a:lnTo>
                  <a:lnTo>
                    <a:pt x="170613" y="11888"/>
                  </a:lnTo>
                  <a:lnTo>
                    <a:pt x="171952" y="12167"/>
                  </a:lnTo>
                  <a:lnTo>
                    <a:pt x="173292" y="12446"/>
                  </a:lnTo>
                  <a:lnTo>
                    <a:pt x="174631" y="12781"/>
                  </a:lnTo>
                  <a:lnTo>
                    <a:pt x="175971" y="13171"/>
                  </a:lnTo>
                  <a:lnTo>
                    <a:pt x="177254" y="13618"/>
                  </a:lnTo>
                  <a:lnTo>
                    <a:pt x="179877" y="14567"/>
                  </a:lnTo>
                  <a:lnTo>
                    <a:pt x="182445" y="15627"/>
                  </a:lnTo>
                  <a:lnTo>
                    <a:pt x="185012" y="16743"/>
                  </a:lnTo>
                  <a:lnTo>
                    <a:pt x="186630" y="17469"/>
                  </a:lnTo>
                  <a:lnTo>
                    <a:pt x="188249" y="18306"/>
                  </a:lnTo>
                  <a:lnTo>
                    <a:pt x="189867" y="19143"/>
                  </a:lnTo>
                  <a:lnTo>
                    <a:pt x="191430" y="20036"/>
                  </a:lnTo>
                  <a:lnTo>
                    <a:pt x="194556" y="21822"/>
                  </a:lnTo>
                  <a:lnTo>
                    <a:pt x="197569" y="23719"/>
                  </a:lnTo>
                  <a:lnTo>
                    <a:pt x="203653" y="27570"/>
                  </a:lnTo>
                  <a:lnTo>
                    <a:pt x="206722" y="29468"/>
                  </a:lnTo>
                  <a:lnTo>
                    <a:pt x="209848" y="31254"/>
                  </a:lnTo>
                  <a:lnTo>
                    <a:pt x="211522" y="32147"/>
                  </a:lnTo>
                  <a:lnTo>
                    <a:pt x="213252" y="32872"/>
                  </a:lnTo>
                  <a:lnTo>
                    <a:pt x="215038" y="33598"/>
                  </a:lnTo>
                  <a:lnTo>
                    <a:pt x="216824" y="34156"/>
                  </a:lnTo>
                  <a:lnTo>
                    <a:pt x="218666" y="34658"/>
                  </a:lnTo>
                  <a:lnTo>
                    <a:pt x="220563" y="35105"/>
                  </a:lnTo>
                  <a:lnTo>
                    <a:pt x="222405" y="35551"/>
                  </a:lnTo>
                  <a:lnTo>
                    <a:pt x="224303" y="35886"/>
                  </a:lnTo>
                  <a:lnTo>
                    <a:pt x="228098" y="36500"/>
                  </a:lnTo>
                  <a:lnTo>
                    <a:pt x="231949" y="37002"/>
                  </a:lnTo>
                  <a:lnTo>
                    <a:pt x="235688" y="37560"/>
                  </a:lnTo>
                  <a:lnTo>
                    <a:pt x="237530" y="37895"/>
                  </a:lnTo>
                  <a:lnTo>
                    <a:pt x="239316" y="38230"/>
                  </a:lnTo>
                  <a:lnTo>
                    <a:pt x="241269" y="38621"/>
                  </a:lnTo>
                  <a:lnTo>
                    <a:pt x="243278" y="39067"/>
                  </a:lnTo>
                  <a:lnTo>
                    <a:pt x="245232" y="39570"/>
                  </a:lnTo>
                  <a:lnTo>
                    <a:pt x="247185" y="40072"/>
                  </a:lnTo>
                  <a:lnTo>
                    <a:pt x="249138" y="40686"/>
                  </a:lnTo>
                  <a:lnTo>
                    <a:pt x="251092" y="41300"/>
                  </a:lnTo>
                  <a:lnTo>
                    <a:pt x="252989" y="41969"/>
                  </a:lnTo>
                  <a:lnTo>
                    <a:pt x="254887" y="42751"/>
                  </a:lnTo>
                  <a:lnTo>
                    <a:pt x="256729" y="43588"/>
                  </a:lnTo>
                  <a:lnTo>
                    <a:pt x="258570" y="44481"/>
                  </a:lnTo>
                  <a:lnTo>
                    <a:pt x="260356" y="45430"/>
                  </a:lnTo>
                  <a:lnTo>
                    <a:pt x="262086" y="46490"/>
                  </a:lnTo>
                  <a:lnTo>
                    <a:pt x="263761" y="47606"/>
                  </a:lnTo>
                  <a:lnTo>
                    <a:pt x="265435" y="48890"/>
                  </a:lnTo>
                  <a:lnTo>
                    <a:pt x="266998" y="50174"/>
                  </a:lnTo>
                  <a:lnTo>
                    <a:pt x="268560" y="51625"/>
                  </a:lnTo>
                  <a:lnTo>
                    <a:pt x="269453" y="52518"/>
                  </a:lnTo>
                  <a:lnTo>
                    <a:pt x="270290" y="53466"/>
                  </a:lnTo>
                  <a:lnTo>
                    <a:pt x="271128" y="54471"/>
                  </a:lnTo>
                  <a:lnTo>
                    <a:pt x="271909" y="55476"/>
                  </a:lnTo>
                  <a:lnTo>
                    <a:pt x="272690" y="56536"/>
                  </a:lnTo>
                  <a:lnTo>
                    <a:pt x="273416" y="57596"/>
                  </a:lnTo>
                  <a:lnTo>
                    <a:pt x="274086" y="58657"/>
                  </a:lnTo>
                  <a:lnTo>
                    <a:pt x="274755" y="59829"/>
                  </a:lnTo>
                  <a:lnTo>
                    <a:pt x="275369" y="60945"/>
                  </a:lnTo>
                  <a:lnTo>
                    <a:pt x="275983" y="62117"/>
                  </a:lnTo>
                  <a:lnTo>
                    <a:pt x="276541" y="63345"/>
                  </a:lnTo>
                  <a:lnTo>
                    <a:pt x="277044" y="64517"/>
                  </a:lnTo>
                  <a:lnTo>
                    <a:pt x="277546" y="65800"/>
                  </a:lnTo>
                  <a:lnTo>
                    <a:pt x="277992" y="67028"/>
                  </a:lnTo>
                  <a:lnTo>
                    <a:pt x="278383" y="68312"/>
                  </a:lnTo>
                  <a:lnTo>
                    <a:pt x="278774" y="69596"/>
                  </a:lnTo>
                  <a:lnTo>
                    <a:pt x="279109" y="70879"/>
                  </a:lnTo>
                  <a:lnTo>
                    <a:pt x="279388" y="72163"/>
                  </a:lnTo>
                  <a:lnTo>
                    <a:pt x="279667" y="73502"/>
                  </a:lnTo>
                  <a:lnTo>
                    <a:pt x="279890" y="74786"/>
                  </a:lnTo>
                  <a:lnTo>
                    <a:pt x="280057" y="76125"/>
                  </a:lnTo>
                  <a:lnTo>
                    <a:pt x="280225" y="77465"/>
                  </a:lnTo>
                  <a:lnTo>
                    <a:pt x="280281" y="78804"/>
                  </a:lnTo>
                  <a:lnTo>
                    <a:pt x="280392" y="80144"/>
                  </a:lnTo>
                  <a:lnTo>
                    <a:pt x="280392" y="81539"/>
                  </a:lnTo>
                  <a:lnTo>
                    <a:pt x="280392" y="82878"/>
                  </a:lnTo>
                  <a:lnTo>
                    <a:pt x="280336" y="84218"/>
                  </a:lnTo>
                  <a:lnTo>
                    <a:pt x="280225" y="85557"/>
                  </a:lnTo>
                  <a:lnTo>
                    <a:pt x="280057" y="86897"/>
                  </a:lnTo>
                  <a:lnTo>
                    <a:pt x="279890" y="88180"/>
                  </a:lnTo>
                  <a:lnTo>
                    <a:pt x="279667" y="89520"/>
                  </a:lnTo>
                  <a:lnTo>
                    <a:pt x="279388" y="90859"/>
                  </a:lnTo>
                  <a:lnTo>
                    <a:pt x="279053" y="92199"/>
                  </a:lnTo>
                  <a:lnTo>
                    <a:pt x="278662" y="93538"/>
                  </a:lnTo>
                  <a:lnTo>
                    <a:pt x="278271" y="94878"/>
                  </a:lnTo>
                  <a:lnTo>
                    <a:pt x="277825" y="96217"/>
                  </a:lnTo>
                  <a:lnTo>
                    <a:pt x="277323" y="97501"/>
                  </a:lnTo>
                  <a:lnTo>
                    <a:pt x="276820" y="98784"/>
                  </a:lnTo>
                  <a:lnTo>
                    <a:pt x="275704" y="101296"/>
                  </a:lnTo>
                  <a:lnTo>
                    <a:pt x="274532" y="103807"/>
                  </a:lnTo>
                  <a:lnTo>
                    <a:pt x="273248" y="106263"/>
                  </a:lnTo>
                  <a:lnTo>
                    <a:pt x="271909" y="108663"/>
                  </a:lnTo>
                  <a:lnTo>
                    <a:pt x="270514" y="111007"/>
                  </a:lnTo>
                  <a:lnTo>
                    <a:pt x="268393" y="114467"/>
                  </a:lnTo>
                  <a:lnTo>
                    <a:pt x="266216" y="117872"/>
                  </a:lnTo>
                  <a:lnTo>
                    <a:pt x="263984" y="121220"/>
                  </a:lnTo>
                  <a:lnTo>
                    <a:pt x="261696" y="124569"/>
                  </a:lnTo>
                  <a:lnTo>
                    <a:pt x="259352" y="127806"/>
                  </a:lnTo>
                  <a:lnTo>
                    <a:pt x="256952" y="131043"/>
                  </a:lnTo>
                  <a:lnTo>
                    <a:pt x="254496" y="134168"/>
                  </a:lnTo>
                  <a:lnTo>
                    <a:pt x="251929" y="137238"/>
                  </a:lnTo>
                  <a:lnTo>
                    <a:pt x="250366" y="139135"/>
                  </a:lnTo>
                  <a:lnTo>
                    <a:pt x="248748" y="140921"/>
                  </a:lnTo>
                  <a:lnTo>
                    <a:pt x="247073" y="142707"/>
                  </a:lnTo>
                  <a:lnTo>
                    <a:pt x="246180" y="143544"/>
                  </a:lnTo>
                  <a:lnTo>
                    <a:pt x="245287" y="144326"/>
                  </a:lnTo>
                  <a:lnTo>
                    <a:pt x="244394" y="145107"/>
                  </a:lnTo>
                  <a:lnTo>
                    <a:pt x="243446" y="145833"/>
                  </a:lnTo>
                  <a:lnTo>
                    <a:pt x="242497" y="146558"/>
                  </a:lnTo>
                  <a:lnTo>
                    <a:pt x="241548" y="147172"/>
                  </a:lnTo>
                  <a:lnTo>
                    <a:pt x="240543" y="147786"/>
                  </a:lnTo>
                  <a:lnTo>
                    <a:pt x="239539" y="148288"/>
                  </a:lnTo>
                  <a:lnTo>
                    <a:pt x="238478" y="148791"/>
                  </a:lnTo>
                  <a:lnTo>
                    <a:pt x="237418" y="149181"/>
                  </a:lnTo>
                  <a:lnTo>
                    <a:pt x="236246" y="149572"/>
                  </a:lnTo>
                  <a:lnTo>
                    <a:pt x="235074" y="149851"/>
                  </a:lnTo>
                  <a:lnTo>
                    <a:pt x="233846" y="150018"/>
                  </a:lnTo>
                  <a:lnTo>
                    <a:pt x="232674" y="150186"/>
                  </a:lnTo>
                  <a:lnTo>
                    <a:pt x="231446" y="150242"/>
                  </a:lnTo>
                  <a:lnTo>
                    <a:pt x="230274" y="150242"/>
                  </a:lnTo>
                  <a:lnTo>
                    <a:pt x="229046" y="150186"/>
                  </a:lnTo>
                  <a:lnTo>
                    <a:pt x="227819" y="150018"/>
                  </a:lnTo>
                  <a:lnTo>
                    <a:pt x="226647" y="149851"/>
                  </a:lnTo>
                  <a:lnTo>
                    <a:pt x="225419" y="149628"/>
                  </a:lnTo>
                  <a:lnTo>
                    <a:pt x="224247" y="149349"/>
                  </a:lnTo>
                  <a:lnTo>
                    <a:pt x="223019" y="149014"/>
                  </a:lnTo>
                  <a:lnTo>
                    <a:pt x="221847" y="148623"/>
                  </a:lnTo>
                  <a:lnTo>
                    <a:pt x="220675" y="148232"/>
                  </a:lnTo>
                  <a:lnTo>
                    <a:pt x="219503" y="147786"/>
                  </a:lnTo>
                  <a:lnTo>
                    <a:pt x="218387" y="147340"/>
                  </a:lnTo>
                  <a:lnTo>
                    <a:pt x="216154" y="146279"/>
                  </a:lnTo>
                  <a:lnTo>
                    <a:pt x="213922" y="145219"/>
                  </a:lnTo>
                  <a:lnTo>
                    <a:pt x="211689" y="144047"/>
                  </a:lnTo>
                  <a:lnTo>
                    <a:pt x="209513" y="142875"/>
                  </a:lnTo>
                  <a:lnTo>
                    <a:pt x="207280" y="141703"/>
                  </a:lnTo>
                  <a:lnTo>
                    <a:pt x="205104" y="140586"/>
                  </a:lnTo>
                  <a:lnTo>
                    <a:pt x="202871" y="139526"/>
                  </a:lnTo>
                  <a:lnTo>
                    <a:pt x="200639" y="138521"/>
                  </a:lnTo>
                  <a:lnTo>
                    <a:pt x="198574" y="137684"/>
                  </a:lnTo>
                  <a:lnTo>
                    <a:pt x="196565" y="137015"/>
                  </a:lnTo>
                  <a:lnTo>
                    <a:pt x="194500" y="136345"/>
                  </a:lnTo>
                  <a:lnTo>
                    <a:pt x="192435" y="135843"/>
                  </a:lnTo>
                  <a:lnTo>
                    <a:pt x="190314" y="135396"/>
                  </a:lnTo>
                  <a:lnTo>
                    <a:pt x="188249" y="135005"/>
                  </a:lnTo>
                  <a:lnTo>
                    <a:pt x="186128" y="134726"/>
                  </a:lnTo>
                  <a:lnTo>
                    <a:pt x="184007" y="134559"/>
                  </a:lnTo>
                  <a:lnTo>
                    <a:pt x="182333" y="134447"/>
                  </a:lnTo>
                  <a:lnTo>
                    <a:pt x="180715" y="134447"/>
                  </a:lnTo>
                  <a:lnTo>
                    <a:pt x="179040" y="134559"/>
                  </a:lnTo>
                  <a:lnTo>
                    <a:pt x="177422" y="134726"/>
                  </a:lnTo>
                  <a:lnTo>
                    <a:pt x="175859" y="135005"/>
                  </a:lnTo>
                  <a:lnTo>
                    <a:pt x="175022" y="135229"/>
                  </a:lnTo>
                  <a:lnTo>
                    <a:pt x="174241" y="135452"/>
                  </a:lnTo>
                  <a:lnTo>
                    <a:pt x="173515" y="135731"/>
                  </a:lnTo>
                  <a:lnTo>
                    <a:pt x="172734" y="136066"/>
                  </a:lnTo>
                  <a:lnTo>
                    <a:pt x="172008" y="136401"/>
                  </a:lnTo>
                  <a:lnTo>
                    <a:pt x="171227" y="136791"/>
                  </a:lnTo>
                  <a:lnTo>
                    <a:pt x="170501" y="137238"/>
                  </a:lnTo>
                  <a:lnTo>
                    <a:pt x="169720" y="137796"/>
                  </a:lnTo>
                  <a:lnTo>
                    <a:pt x="168994" y="138354"/>
                  </a:lnTo>
                  <a:lnTo>
                    <a:pt x="168325" y="138912"/>
                  </a:lnTo>
                  <a:lnTo>
                    <a:pt x="166929" y="140140"/>
                  </a:lnTo>
                  <a:lnTo>
                    <a:pt x="165590" y="141424"/>
                  </a:lnTo>
                  <a:lnTo>
                    <a:pt x="164195" y="142651"/>
                  </a:lnTo>
                  <a:lnTo>
                    <a:pt x="162855" y="143879"/>
                  </a:lnTo>
                  <a:lnTo>
                    <a:pt x="162130" y="144493"/>
                  </a:lnTo>
                  <a:lnTo>
                    <a:pt x="161404" y="145051"/>
                  </a:lnTo>
                  <a:lnTo>
                    <a:pt x="160679" y="145554"/>
                  </a:lnTo>
                  <a:lnTo>
                    <a:pt x="159897" y="146056"/>
                  </a:lnTo>
                  <a:lnTo>
                    <a:pt x="159172" y="146447"/>
                  </a:lnTo>
                  <a:lnTo>
                    <a:pt x="158390" y="146781"/>
                  </a:lnTo>
                  <a:lnTo>
                    <a:pt x="157609" y="147116"/>
                  </a:lnTo>
                  <a:lnTo>
                    <a:pt x="156828" y="147395"/>
                  </a:lnTo>
                  <a:lnTo>
                    <a:pt x="156046" y="147674"/>
                  </a:lnTo>
                  <a:lnTo>
                    <a:pt x="155209" y="147842"/>
                  </a:lnTo>
                  <a:lnTo>
                    <a:pt x="154428" y="148009"/>
                  </a:lnTo>
                  <a:lnTo>
                    <a:pt x="153591" y="148177"/>
                  </a:lnTo>
                  <a:lnTo>
                    <a:pt x="151916" y="148344"/>
                  </a:lnTo>
                  <a:lnTo>
                    <a:pt x="150242" y="148456"/>
                  </a:lnTo>
                  <a:lnTo>
                    <a:pt x="148568" y="148400"/>
                  </a:lnTo>
                  <a:lnTo>
                    <a:pt x="146893" y="148288"/>
                  </a:lnTo>
                  <a:lnTo>
                    <a:pt x="145331" y="148121"/>
                  </a:lnTo>
                  <a:lnTo>
                    <a:pt x="143824" y="147898"/>
                  </a:lnTo>
                  <a:lnTo>
                    <a:pt x="142261" y="147619"/>
                  </a:lnTo>
                  <a:lnTo>
                    <a:pt x="140698" y="147284"/>
                  </a:lnTo>
                  <a:lnTo>
                    <a:pt x="139192" y="146893"/>
                  </a:lnTo>
                  <a:lnTo>
                    <a:pt x="137685" y="146391"/>
                  </a:lnTo>
                  <a:lnTo>
                    <a:pt x="136178" y="145888"/>
                  </a:lnTo>
                  <a:lnTo>
                    <a:pt x="134727" y="145275"/>
                  </a:lnTo>
                  <a:lnTo>
                    <a:pt x="133276" y="144605"/>
                  </a:lnTo>
                  <a:lnTo>
                    <a:pt x="131825" y="143879"/>
                  </a:lnTo>
                  <a:lnTo>
                    <a:pt x="130485" y="143098"/>
                  </a:lnTo>
                  <a:lnTo>
                    <a:pt x="129090" y="142261"/>
                  </a:lnTo>
                  <a:lnTo>
                    <a:pt x="127806" y="141312"/>
                  </a:lnTo>
                  <a:lnTo>
                    <a:pt x="126523" y="140307"/>
                  </a:lnTo>
                  <a:lnTo>
                    <a:pt x="125295" y="139247"/>
                  </a:lnTo>
                  <a:lnTo>
                    <a:pt x="124067" y="138131"/>
                  </a:lnTo>
                  <a:lnTo>
                    <a:pt x="122951" y="136959"/>
                  </a:lnTo>
                  <a:lnTo>
                    <a:pt x="121834" y="135675"/>
                  </a:lnTo>
                  <a:lnTo>
                    <a:pt x="120830" y="134336"/>
                  </a:lnTo>
                  <a:lnTo>
                    <a:pt x="119881" y="132996"/>
                  </a:lnTo>
                  <a:lnTo>
                    <a:pt x="118988" y="131545"/>
                  </a:lnTo>
                  <a:lnTo>
                    <a:pt x="118151" y="130038"/>
                  </a:lnTo>
                  <a:lnTo>
                    <a:pt x="117370" y="128476"/>
                  </a:lnTo>
                  <a:lnTo>
                    <a:pt x="116700" y="126913"/>
                  </a:lnTo>
                  <a:lnTo>
                    <a:pt x="116086" y="125294"/>
                  </a:lnTo>
                  <a:lnTo>
                    <a:pt x="115584" y="123676"/>
                  </a:lnTo>
                  <a:lnTo>
                    <a:pt x="115137" y="122002"/>
                  </a:lnTo>
                  <a:lnTo>
                    <a:pt x="114802" y="120327"/>
                  </a:lnTo>
                  <a:lnTo>
                    <a:pt x="114579" y="118597"/>
                  </a:lnTo>
                  <a:lnTo>
                    <a:pt x="114412" y="116867"/>
                  </a:lnTo>
                  <a:lnTo>
                    <a:pt x="114356" y="115137"/>
                  </a:lnTo>
                  <a:lnTo>
                    <a:pt x="114412" y="113351"/>
                  </a:lnTo>
                  <a:lnTo>
                    <a:pt x="114523" y="112123"/>
                  </a:lnTo>
                  <a:lnTo>
                    <a:pt x="114691" y="110895"/>
                  </a:lnTo>
                  <a:lnTo>
                    <a:pt x="114858" y="109667"/>
                  </a:lnTo>
                  <a:lnTo>
                    <a:pt x="115137" y="108440"/>
                  </a:lnTo>
                  <a:lnTo>
                    <a:pt x="115416" y="107212"/>
                  </a:lnTo>
                  <a:lnTo>
                    <a:pt x="115695" y="106040"/>
                  </a:lnTo>
                  <a:lnTo>
                    <a:pt x="116421" y="103640"/>
                  </a:lnTo>
                  <a:lnTo>
                    <a:pt x="117202" y="101240"/>
                  </a:lnTo>
                  <a:lnTo>
                    <a:pt x="118095" y="98952"/>
                  </a:lnTo>
                  <a:lnTo>
                    <a:pt x="119937" y="94320"/>
                  </a:lnTo>
                  <a:lnTo>
                    <a:pt x="121667" y="90022"/>
                  </a:lnTo>
                  <a:lnTo>
                    <a:pt x="123341" y="85725"/>
                  </a:lnTo>
                  <a:lnTo>
                    <a:pt x="124960" y="81372"/>
                  </a:lnTo>
                  <a:lnTo>
                    <a:pt x="126467" y="77018"/>
                  </a:lnTo>
                  <a:lnTo>
                    <a:pt x="127862" y="72609"/>
                  </a:lnTo>
                  <a:lnTo>
                    <a:pt x="128532" y="70377"/>
                  </a:lnTo>
                  <a:lnTo>
                    <a:pt x="129146" y="68145"/>
                  </a:lnTo>
                  <a:lnTo>
                    <a:pt x="129704" y="65856"/>
                  </a:lnTo>
                  <a:lnTo>
                    <a:pt x="130262" y="63624"/>
                  </a:lnTo>
                  <a:lnTo>
                    <a:pt x="130764" y="61336"/>
                  </a:lnTo>
                  <a:lnTo>
                    <a:pt x="131211" y="59047"/>
                  </a:lnTo>
                  <a:lnTo>
                    <a:pt x="131825" y="55308"/>
                  </a:lnTo>
                  <a:lnTo>
                    <a:pt x="132438" y="51513"/>
                  </a:lnTo>
                  <a:lnTo>
                    <a:pt x="132997" y="47718"/>
                  </a:lnTo>
                  <a:lnTo>
                    <a:pt x="133610" y="43979"/>
                  </a:lnTo>
                  <a:lnTo>
                    <a:pt x="133945" y="42137"/>
                  </a:lnTo>
                  <a:lnTo>
                    <a:pt x="134336" y="40295"/>
                  </a:lnTo>
                  <a:lnTo>
                    <a:pt x="134782" y="38453"/>
                  </a:lnTo>
                  <a:lnTo>
                    <a:pt x="135285" y="36612"/>
                  </a:lnTo>
                  <a:lnTo>
                    <a:pt x="135787" y="34826"/>
                  </a:lnTo>
                  <a:lnTo>
                    <a:pt x="136401" y="33096"/>
                  </a:lnTo>
                  <a:lnTo>
                    <a:pt x="137071" y="31365"/>
                  </a:lnTo>
                  <a:lnTo>
                    <a:pt x="137852" y="29635"/>
                  </a:lnTo>
                  <a:lnTo>
                    <a:pt x="138299" y="28687"/>
                  </a:lnTo>
                  <a:lnTo>
                    <a:pt x="138857" y="27738"/>
                  </a:lnTo>
                  <a:lnTo>
                    <a:pt x="139415" y="26789"/>
                  </a:lnTo>
                  <a:lnTo>
                    <a:pt x="139973" y="25840"/>
                  </a:lnTo>
                  <a:lnTo>
                    <a:pt x="140587" y="24947"/>
                  </a:lnTo>
                  <a:lnTo>
                    <a:pt x="141201" y="24110"/>
                  </a:lnTo>
                  <a:lnTo>
                    <a:pt x="141870" y="23217"/>
                  </a:lnTo>
                  <a:lnTo>
                    <a:pt x="142540" y="22436"/>
                  </a:lnTo>
                  <a:lnTo>
                    <a:pt x="143210" y="21599"/>
                  </a:lnTo>
                  <a:lnTo>
                    <a:pt x="143935" y="20817"/>
                  </a:lnTo>
                  <a:lnTo>
                    <a:pt x="144717" y="20092"/>
                  </a:lnTo>
                  <a:lnTo>
                    <a:pt x="145442" y="19366"/>
                  </a:lnTo>
                  <a:lnTo>
                    <a:pt x="146224" y="18641"/>
                  </a:lnTo>
                  <a:lnTo>
                    <a:pt x="147061" y="17971"/>
                  </a:lnTo>
                  <a:lnTo>
                    <a:pt x="147898" y="17357"/>
                  </a:lnTo>
                  <a:lnTo>
                    <a:pt x="148735" y="16743"/>
                  </a:lnTo>
                  <a:lnTo>
                    <a:pt x="149572" y="16185"/>
                  </a:lnTo>
                  <a:lnTo>
                    <a:pt x="150465" y="15627"/>
                  </a:lnTo>
                  <a:lnTo>
                    <a:pt x="151358" y="15069"/>
                  </a:lnTo>
                  <a:lnTo>
                    <a:pt x="152251" y="14622"/>
                  </a:lnTo>
                  <a:lnTo>
                    <a:pt x="153144" y="14120"/>
                  </a:lnTo>
                  <a:lnTo>
                    <a:pt x="154093" y="13729"/>
                  </a:lnTo>
                  <a:lnTo>
                    <a:pt x="155042" y="13339"/>
                  </a:lnTo>
                  <a:lnTo>
                    <a:pt x="155990" y="12948"/>
                  </a:lnTo>
                  <a:lnTo>
                    <a:pt x="156939" y="12669"/>
                  </a:lnTo>
                  <a:lnTo>
                    <a:pt x="157888" y="12390"/>
                  </a:lnTo>
                  <a:lnTo>
                    <a:pt x="158893" y="12111"/>
                  </a:lnTo>
                  <a:lnTo>
                    <a:pt x="159841" y="11888"/>
                  </a:lnTo>
                  <a:lnTo>
                    <a:pt x="160846" y="11720"/>
                  </a:lnTo>
                  <a:lnTo>
                    <a:pt x="161851" y="11553"/>
                  </a:lnTo>
                  <a:lnTo>
                    <a:pt x="162855" y="11497"/>
                  </a:lnTo>
                  <a:lnTo>
                    <a:pt x="163860" y="11385"/>
                  </a:lnTo>
                  <a:close/>
                  <a:moveTo>
                    <a:pt x="184677" y="142428"/>
                  </a:moveTo>
                  <a:lnTo>
                    <a:pt x="185235" y="142484"/>
                  </a:lnTo>
                  <a:lnTo>
                    <a:pt x="185793" y="142540"/>
                  </a:lnTo>
                  <a:lnTo>
                    <a:pt x="186296" y="142707"/>
                  </a:lnTo>
                  <a:lnTo>
                    <a:pt x="186854" y="142875"/>
                  </a:lnTo>
                  <a:lnTo>
                    <a:pt x="187300" y="143098"/>
                  </a:lnTo>
                  <a:lnTo>
                    <a:pt x="187747" y="143377"/>
                  </a:lnTo>
                  <a:lnTo>
                    <a:pt x="188193" y="143712"/>
                  </a:lnTo>
                  <a:lnTo>
                    <a:pt x="188584" y="144103"/>
                  </a:lnTo>
                  <a:lnTo>
                    <a:pt x="188975" y="144493"/>
                  </a:lnTo>
                  <a:lnTo>
                    <a:pt x="189254" y="144884"/>
                  </a:lnTo>
                  <a:lnTo>
                    <a:pt x="189533" y="145330"/>
                  </a:lnTo>
                  <a:lnTo>
                    <a:pt x="189812" y="145833"/>
                  </a:lnTo>
                  <a:lnTo>
                    <a:pt x="189979" y="146335"/>
                  </a:lnTo>
                  <a:lnTo>
                    <a:pt x="190091" y="146893"/>
                  </a:lnTo>
                  <a:lnTo>
                    <a:pt x="190202" y="147451"/>
                  </a:lnTo>
                  <a:lnTo>
                    <a:pt x="190202" y="148009"/>
                  </a:lnTo>
                  <a:lnTo>
                    <a:pt x="190202" y="148567"/>
                  </a:lnTo>
                  <a:lnTo>
                    <a:pt x="190091" y="149125"/>
                  </a:lnTo>
                  <a:lnTo>
                    <a:pt x="189979" y="149628"/>
                  </a:lnTo>
                  <a:lnTo>
                    <a:pt x="189812" y="150186"/>
                  </a:lnTo>
                  <a:lnTo>
                    <a:pt x="189533" y="150632"/>
                  </a:lnTo>
                  <a:lnTo>
                    <a:pt x="189254" y="151079"/>
                  </a:lnTo>
                  <a:lnTo>
                    <a:pt x="188975" y="151525"/>
                  </a:lnTo>
                  <a:lnTo>
                    <a:pt x="188584" y="151916"/>
                  </a:lnTo>
                  <a:lnTo>
                    <a:pt x="188193" y="152307"/>
                  </a:lnTo>
                  <a:lnTo>
                    <a:pt x="187747" y="152586"/>
                  </a:lnTo>
                  <a:lnTo>
                    <a:pt x="187300" y="152865"/>
                  </a:lnTo>
                  <a:lnTo>
                    <a:pt x="186854" y="153144"/>
                  </a:lnTo>
                  <a:lnTo>
                    <a:pt x="186296" y="153311"/>
                  </a:lnTo>
                  <a:lnTo>
                    <a:pt x="185793" y="153423"/>
                  </a:lnTo>
                  <a:lnTo>
                    <a:pt x="185235" y="153534"/>
                  </a:lnTo>
                  <a:lnTo>
                    <a:pt x="184119" y="153534"/>
                  </a:lnTo>
                  <a:lnTo>
                    <a:pt x="183561" y="153423"/>
                  </a:lnTo>
                  <a:lnTo>
                    <a:pt x="183003" y="153311"/>
                  </a:lnTo>
                  <a:lnTo>
                    <a:pt x="182500" y="153144"/>
                  </a:lnTo>
                  <a:lnTo>
                    <a:pt x="181998" y="152865"/>
                  </a:lnTo>
                  <a:lnTo>
                    <a:pt x="181552" y="152586"/>
                  </a:lnTo>
                  <a:lnTo>
                    <a:pt x="181161" y="152307"/>
                  </a:lnTo>
                  <a:lnTo>
                    <a:pt x="180770" y="151916"/>
                  </a:lnTo>
                  <a:lnTo>
                    <a:pt x="180380" y="151525"/>
                  </a:lnTo>
                  <a:lnTo>
                    <a:pt x="180045" y="151079"/>
                  </a:lnTo>
                  <a:lnTo>
                    <a:pt x="179766" y="150632"/>
                  </a:lnTo>
                  <a:lnTo>
                    <a:pt x="179543" y="150186"/>
                  </a:lnTo>
                  <a:lnTo>
                    <a:pt x="179375" y="149628"/>
                  </a:lnTo>
                  <a:lnTo>
                    <a:pt x="179208" y="149125"/>
                  </a:lnTo>
                  <a:lnTo>
                    <a:pt x="179152" y="148567"/>
                  </a:lnTo>
                  <a:lnTo>
                    <a:pt x="179096" y="148009"/>
                  </a:lnTo>
                  <a:lnTo>
                    <a:pt x="179152" y="147451"/>
                  </a:lnTo>
                  <a:lnTo>
                    <a:pt x="179208" y="146893"/>
                  </a:lnTo>
                  <a:lnTo>
                    <a:pt x="179375" y="146335"/>
                  </a:lnTo>
                  <a:lnTo>
                    <a:pt x="179543" y="145833"/>
                  </a:lnTo>
                  <a:lnTo>
                    <a:pt x="179766" y="145330"/>
                  </a:lnTo>
                  <a:lnTo>
                    <a:pt x="180045" y="144884"/>
                  </a:lnTo>
                  <a:lnTo>
                    <a:pt x="180380" y="144493"/>
                  </a:lnTo>
                  <a:lnTo>
                    <a:pt x="180770" y="144103"/>
                  </a:lnTo>
                  <a:lnTo>
                    <a:pt x="181161" y="143712"/>
                  </a:lnTo>
                  <a:lnTo>
                    <a:pt x="181552" y="143377"/>
                  </a:lnTo>
                  <a:lnTo>
                    <a:pt x="181998" y="143098"/>
                  </a:lnTo>
                  <a:lnTo>
                    <a:pt x="182500" y="142875"/>
                  </a:lnTo>
                  <a:lnTo>
                    <a:pt x="183003" y="142707"/>
                  </a:lnTo>
                  <a:lnTo>
                    <a:pt x="183561" y="142540"/>
                  </a:lnTo>
                  <a:lnTo>
                    <a:pt x="184119" y="142484"/>
                  </a:lnTo>
                  <a:lnTo>
                    <a:pt x="184677" y="142428"/>
                  </a:lnTo>
                  <a:close/>
                  <a:moveTo>
                    <a:pt x="0" y="0"/>
                  </a:moveTo>
                  <a:lnTo>
                    <a:pt x="0" y="160734"/>
                  </a:lnTo>
                  <a:lnTo>
                    <a:pt x="285750" y="160734"/>
                  </a:lnTo>
                  <a:lnTo>
                    <a:pt x="2857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6"/>
            <p:cNvSpPr/>
            <p:nvPr/>
          </p:nvSpPr>
          <p:spPr>
            <a:xfrm>
              <a:off x="238125" y="848325"/>
              <a:ext cx="7143750" cy="4018350"/>
            </a:xfrm>
            <a:custGeom>
              <a:avLst/>
              <a:gdLst/>
              <a:ahLst/>
              <a:cxnLst/>
              <a:rect l="l" t="t" r="r" b="b"/>
              <a:pathLst>
                <a:path w="285750" h="160734" extrusionOk="0">
                  <a:moveTo>
                    <a:pt x="206722" y="15292"/>
                  </a:moveTo>
                  <a:lnTo>
                    <a:pt x="207057" y="15348"/>
                  </a:lnTo>
                  <a:lnTo>
                    <a:pt x="207671" y="15515"/>
                  </a:lnTo>
                  <a:lnTo>
                    <a:pt x="208229" y="15850"/>
                  </a:lnTo>
                  <a:lnTo>
                    <a:pt x="208731" y="16241"/>
                  </a:lnTo>
                  <a:lnTo>
                    <a:pt x="209122" y="16743"/>
                  </a:lnTo>
                  <a:lnTo>
                    <a:pt x="209457" y="17301"/>
                  </a:lnTo>
                  <a:lnTo>
                    <a:pt x="209624" y="17915"/>
                  </a:lnTo>
                  <a:lnTo>
                    <a:pt x="209680" y="18250"/>
                  </a:lnTo>
                  <a:lnTo>
                    <a:pt x="209736" y="18585"/>
                  </a:lnTo>
                  <a:lnTo>
                    <a:pt x="209680" y="18920"/>
                  </a:lnTo>
                  <a:lnTo>
                    <a:pt x="209624" y="19255"/>
                  </a:lnTo>
                  <a:lnTo>
                    <a:pt x="209457" y="19869"/>
                  </a:lnTo>
                  <a:lnTo>
                    <a:pt x="209122" y="20427"/>
                  </a:lnTo>
                  <a:lnTo>
                    <a:pt x="208731" y="20929"/>
                  </a:lnTo>
                  <a:lnTo>
                    <a:pt x="208229" y="21320"/>
                  </a:lnTo>
                  <a:lnTo>
                    <a:pt x="207671" y="21654"/>
                  </a:lnTo>
                  <a:lnTo>
                    <a:pt x="207057" y="21822"/>
                  </a:lnTo>
                  <a:lnTo>
                    <a:pt x="206722" y="21878"/>
                  </a:lnTo>
                  <a:lnTo>
                    <a:pt x="206053" y="21878"/>
                  </a:lnTo>
                  <a:lnTo>
                    <a:pt x="205718" y="21822"/>
                  </a:lnTo>
                  <a:lnTo>
                    <a:pt x="205104" y="21654"/>
                  </a:lnTo>
                  <a:lnTo>
                    <a:pt x="204546" y="21320"/>
                  </a:lnTo>
                  <a:lnTo>
                    <a:pt x="204043" y="20929"/>
                  </a:lnTo>
                  <a:lnTo>
                    <a:pt x="203653" y="20427"/>
                  </a:lnTo>
                  <a:lnTo>
                    <a:pt x="203374" y="19869"/>
                  </a:lnTo>
                  <a:lnTo>
                    <a:pt x="203150" y="19255"/>
                  </a:lnTo>
                  <a:lnTo>
                    <a:pt x="203095" y="18920"/>
                  </a:lnTo>
                  <a:lnTo>
                    <a:pt x="203095" y="18585"/>
                  </a:lnTo>
                  <a:lnTo>
                    <a:pt x="203095" y="18250"/>
                  </a:lnTo>
                  <a:lnTo>
                    <a:pt x="203150" y="17915"/>
                  </a:lnTo>
                  <a:lnTo>
                    <a:pt x="203374" y="17301"/>
                  </a:lnTo>
                  <a:lnTo>
                    <a:pt x="203653" y="16743"/>
                  </a:lnTo>
                  <a:lnTo>
                    <a:pt x="204043" y="16241"/>
                  </a:lnTo>
                  <a:lnTo>
                    <a:pt x="204546" y="15850"/>
                  </a:lnTo>
                  <a:lnTo>
                    <a:pt x="205104" y="15515"/>
                  </a:lnTo>
                  <a:lnTo>
                    <a:pt x="205718" y="15348"/>
                  </a:lnTo>
                  <a:lnTo>
                    <a:pt x="206053" y="15292"/>
                  </a:lnTo>
                  <a:close/>
                  <a:moveTo>
                    <a:pt x="255947" y="30138"/>
                  </a:moveTo>
                  <a:lnTo>
                    <a:pt x="256282" y="30193"/>
                  </a:lnTo>
                  <a:lnTo>
                    <a:pt x="256896" y="30417"/>
                  </a:lnTo>
                  <a:lnTo>
                    <a:pt x="257454" y="30696"/>
                  </a:lnTo>
                  <a:lnTo>
                    <a:pt x="257956" y="31086"/>
                  </a:lnTo>
                  <a:lnTo>
                    <a:pt x="258347" y="31589"/>
                  </a:lnTo>
                  <a:lnTo>
                    <a:pt x="258682" y="32147"/>
                  </a:lnTo>
                  <a:lnTo>
                    <a:pt x="258849" y="32761"/>
                  </a:lnTo>
                  <a:lnTo>
                    <a:pt x="258905" y="33096"/>
                  </a:lnTo>
                  <a:lnTo>
                    <a:pt x="258905" y="33430"/>
                  </a:lnTo>
                  <a:lnTo>
                    <a:pt x="258905" y="33765"/>
                  </a:lnTo>
                  <a:lnTo>
                    <a:pt x="258849" y="34100"/>
                  </a:lnTo>
                  <a:lnTo>
                    <a:pt x="258682" y="34714"/>
                  </a:lnTo>
                  <a:lnTo>
                    <a:pt x="258347" y="35328"/>
                  </a:lnTo>
                  <a:lnTo>
                    <a:pt x="257956" y="35774"/>
                  </a:lnTo>
                  <a:lnTo>
                    <a:pt x="257454" y="36221"/>
                  </a:lnTo>
                  <a:lnTo>
                    <a:pt x="256896" y="36500"/>
                  </a:lnTo>
                  <a:lnTo>
                    <a:pt x="256282" y="36723"/>
                  </a:lnTo>
                  <a:lnTo>
                    <a:pt x="255947" y="36723"/>
                  </a:lnTo>
                  <a:lnTo>
                    <a:pt x="255612" y="36779"/>
                  </a:lnTo>
                  <a:lnTo>
                    <a:pt x="255277" y="36723"/>
                  </a:lnTo>
                  <a:lnTo>
                    <a:pt x="254943" y="36723"/>
                  </a:lnTo>
                  <a:lnTo>
                    <a:pt x="254329" y="36500"/>
                  </a:lnTo>
                  <a:lnTo>
                    <a:pt x="253771" y="36221"/>
                  </a:lnTo>
                  <a:lnTo>
                    <a:pt x="253268" y="35774"/>
                  </a:lnTo>
                  <a:lnTo>
                    <a:pt x="252878" y="35328"/>
                  </a:lnTo>
                  <a:lnTo>
                    <a:pt x="252543" y="34714"/>
                  </a:lnTo>
                  <a:lnTo>
                    <a:pt x="252375" y="34100"/>
                  </a:lnTo>
                  <a:lnTo>
                    <a:pt x="252319" y="33765"/>
                  </a:lnTo>
                  <a:lnTo>
                    <a:pt x="252264" y="33430"/>
                  </a:lnTo>
                  <a:lnTo>
                    <a:pt x="252319" y="33096"/>
                  </a:lnTo>
                  <a:lnTo>
                    <a:pt x="252375" y="32761"/>
                  </a:lnTo>
                  <a:lnTo>
                    <a:pt x="252543" y="32147"/>
                  </a:lnTo>
                  <a:lnTo>
                    <a:pt x="252878" y="31589"/>
                  </a:lnTo>
                  <a:lnTo>
                    <a:pt x="253268" y="31086"/>
                  </a:lnTo>
                  <a:lnTo>
                    <a:pt x="253771" y="30696"/>
                  </a:lnTo>
                  <a:lnTo>
                    <a:pt x="254329" y="30417"/>
                  </a:lnTo>
                  <a:lnTo>
                    <a:pt x="254943" y="30193"/>
                  </a:lnTo>
                  <a:lnTo>
                    <a:pt x="255277" y="30138"/>
                  </a:lnTo>
                  <a:close/>
                  <a:moveTo>
                    <a:pt x="113463" y="32593"/>
                  </a:moveTo>
                  <a:lnTo>
                    <a:pt x="113798" y="32649"/>
                  </a:lnTo>
                  <a:lnTo>
                    <a:pt x="114412" y="32817"/>
                  </a:lnTo>
                  <a:lnTo>
                    <a:pt x="115026" y="33151"/>
                  </a:lnTo>
                  <a:lnTo>
                    <a:pt x="115472" y="33542"/>
                  </a:lnTo>
                  <a:lnTo>
                    <a:pt x="115919" y="34044"/>
                  </a:lnTo>
                  <a:lnTo>
                    <a:pt x="116198" y="34602"/>
                  </a:lnTo>
                  <a:lnTo>
                    <a:pt x="116365" y="35216"/>
                  </a:lnTo>
                  <a:lnTo>
                    <a:pt x="116421" y="35551"/>
                  </a:lnTo>
                  <a:lnTo>
                    <a:pt x="116477" y="35886"/>
                  </a:lnTo>
                  <a:lnTo>
                    <a:pt x="116421" y="36221"/>
                  </a:lnTo>
                  <a:lnTo>
                    <a:pt x="116365" y="36556"/>
                  </a:lnTo>
                  <a:lnTo>
                    <a:pt x="116198" y="37170"/>
                  </a:lnTo>
                  <a:lnTo>
                    <a:pt x="115919" y="37728"/>
                  </a:lnTo>
                  <a:lnTo>
                    <a:pt x="115472" y="38230"/>
                  </a:lnTo>
                  <a:lnTo>
                    <a:pt x="115026" y="38621"/>
                  </a:lnTo>
                  <a:lnTo>
                    <a:pt x="114412" y="38956"/>
                  </a:lnTo>
                  <a:lnTo>
                    <a:pt x="113798" y="39123"/>
                  </a:lnTo>
                  <a:lnTo>
                    <a:pt x="113463" y="39179"/>
                  </a:lnTo>
                  <a:lnTo>
                    <a:pt x="112793" y="39179"/>
                  </a:lnTo>
                  <a:lnTo>
                    <a:pt x="112458" y="39123"/>
                  </a:lnTo>
                  <a:lnTo>
                    <a:pt x="111844" y="38956"/>
                  </a:lnTo>
                  <a:lnTo>
                    <a:pt x="111286" y="38621"/>
                  </a:lnTo>
                  <a:lnTo>
                    <a:pt x="110784" y="38230"/>
                  </a:lnTo>
                  <a:lnTo>
                    <a:pt x="110393" y="37728"/>
                  </a:lnTo>
                  <a:lnTo>
                    <a:pt x="110114" y="37170"/>
                  </a:lnTo>
                  <a:lnTo>
                    <a:pt x="109891" y="36556"/>
                  </a:lnTo>
                  <a:lnTo>
                    <a:pt x="109835" y="36221"/>
                  </a:lnTo>
                  <a:lnTo>
                    <a:pt x="109835" y="35886"/>
                  </a:lnTo>
                  <a:lnTo>
                    <a:pt x="109835" y="35551"/>
                  </a:lnTo>
                  <a:lnTo>
                    <a:pt x="109891" y="35216"/>
                  </a:lnTo>
                  <a:lnTo>
                    <a:pt x="110114" y="34602"/>
                  </a:lnTo>
                  <a:lnTo>
                    <a:pt x="110393" y="34044"/>
                  </a:lnTo>
                  <a:lnTo>
                    <a:pt x="110784" y="33542"/>
                  </a:lnTo>
                  <a:lnTo>
                    <a:pt x="111286" y="33151"/>
                  </a:lnTo>
                  <a:lnTo>
                    <a:pt x="111844" y="32817"/>
                  </a:lnTo>
                  <a:lnTo>
                    <a:pt x="112458" y="32649"/>
                  </a:lnTo>
                  <a:lnTo>
                    <a:pt x="112793" y="32593"/>
                  </a:lnTo>
                  <a:close/>
                  <a:moveTo>
                    <a:pt x="120328" y="48611"/>
                  </a:moveTo>
                  <a:lnTo>
                    <a:pt x="120886" y="48722"/>
                  </a:lnTo>
                  <a:lnTo>
                    <a:pt x="121444" y="48834"/>
                  </a:lnTo>
                  <a:lnTo>
                    <a:pt x="121946" y="49057"/>
                  </a:lnTo>
                  <a:lnTo>
                    <a:pt x="122393" y="49281"/>
                  </a:lnTo>
                  <a:lnTo>
                    <a:pt x="122895" y="49560"/>
                  </a:lnTo>
                  <a:lnTo>
                    <a:pt x="123286" y="49895"/>
                  </a:lnTo>
                  <a:lnTo>
                    <a:pt x="123676" y="50229"/>
                  </a:lnTo>
                  <a:lnTo>
                    <a:pt x="124067" y="50620"/>
                  </a:lnTo>
                  <a:lnTo>
                    <a:pt x="124346" y="51067"/>
                  </a:lnTo>
                  <a:lnTo>
                    <a:pt x="124625" y="51513"/>
                  </a:lnTo>
                  <a:lnTo>
                    <a:pt x="124904" y="52015"/>
                  </a:lnTo>
                  <a:lnTo>
                    <a:pt x="125071" y="52518"/>
                  </a:lnTo>
                  <a:lnTo>
                    <a:pt x="125183" y="53020"/>
                  </a:lnTo>
                  <a:lnTo>
                    <a:pt x="125295" y="53578"/>
                  </a:lnTo>
                  <a:lnTo>
                    <a:pt x="125295" y="54136"/>
                  </a:lnTo>
                  <a:lnTo>
                    <a:pt x="125295" y="54750"/>
                  </a:lnTo>
                  <a:lnTo>
                    <a:pt x="125183" y="55252"/>
                  </a:lnTo>
                  <a:lnTo>
                    <a:pt x="125071" y="55810"/>
                  </a:lnTo>
                  <a:lnTo>
                    <a:pt x="124904" y="56313"/>
                  </a:lnTo>
                  <a:lnTo>
                    <a:pt x="124625" y="56815"/>
                  </a:lnTo>
                  <a:lnTo>
                    <a:pt x="124346" y="57261"/>
                  </a:lnTo>
                  <a:lnTo>
                    <a:pt x="124067" y="57708"/>
                  </a:lnTo>
                  <a:lnTo>
                    <a:pt x="123676" y="58099"/>
                  </a:lnTo>
                  <a:lnTo>
                    <a:pt x="123286" y="58434"/>
                  </a:lnTo>
                  <a:lnTo>
                    <a:pt x="122895" y="58768"/>
                  </a:lnTo>
                  <a:lnTo>
                    <a:pt x="122393" y="59047"/>
                  </a:lnTo>
                  <a:lnTo>
                    <a:pt x="121946" y="59271"/>
                  </a:lnTo>
                  <a:lnTo>
                    <a:pt x="121444" y="59438"/>
                  </a:lnTo>
                  <a:lnTo>
                    <a:pt x="120886" y="59606"/>
                  </a:lnTo>
                  <a:lnTo>
                    <a:pt x="120328" y="59661"/>
                  </a:lnTo>
                  <a:lnTo>
                    <a:pt x="119769" y="59717"/>
                  </a:lnTo>
                  <a:lnTo>
                    <a:pt x="119211" y="59661"/>
                  </a:lnTo>
                  <a:lnTo>
                    <a:pt x="118653" y="59606"/>
                  </a:lnTo>
                  <a:lnTo>
                    <a:pt x="118095" y="59438"/>
                  </a:lnTo>
                  <a:lnTo>
                    <a:pt x="117593" y="59271"/>
                  </a:lnTo>
                  <a:lnTo>
                    <a:pt x="117146" y="59047"/>
                  </a:lnTo>
                  <a:lnTo>
                    <a:pt x="116644" y="58768"/>
                  </a:lnTo>
                  <a:lnTo>
                    <a:pt x="116253" y="58434"/>
                  </a:lnTo>
                  <a:lnTo>
                    <a:pt x="115863" y="58099"/>
                  </a:lnTo>
                  <a:lnTo>
                    <a:pt x="115472" y="57708"/>
                  </a:lnTo>
                  <a:lnTo>
                    <a:pt x="115193" y="57261"/>
                  </a:lnTo>
                  <a:lnTo>
                    <a:pt x="114914" y="56815"/>
                  </a:lnTo>
                  <a:lnTo>
                    <a:pt x="114635" y="56313"/>
                  </a:lnTo>
                  <a:lnTo>
                    <a:pt x="114467" y="55810"/>
                  </a:lnTo>
                  <a:lnTo>
                    <a:pt x="114356" y="55252"/>
                  </a:lnTo>
                  <a:lnTo>
                    <a:pt x="114244" y="54750"/>
                  </a:lnTo>
                  <a:lnTo>
                    <a:pt x="114244" y="54136"/>
                  </a:lnTo>
                  <a:lnTo>
                    <a:pt x="114244" y="53578"/>
                  </a:lnTo>
                  <a:lnTo>
                    <a:pt x="114356" y="53020"/>
                  </a:lnTo>
                  <a:lnTo>
                    <a:pt x="114467" y="52518"/>
                  </a:lnTo>
                  <a:lnTo>
                    <a:pt x="114635" y="52015"/>
                  </a:lnTo>
                  <a:lnTo>
                    <a:pt x="114914" y="51513"/>
                  </a:lnTo>
                  <a:lnTo>
                    <a:pt x="115193" y="51067"/>
                  </a:lnTo>
                  <a:lnTo>
                    <a:pt x="115472" y="50620"/>
                  </a:lnTo>
                  <a:lnTo>
                    <a:pt x="115863" y="50229"/>
                  </a:lnTo>
                  <a:lnTo>
                    <a:pt x="116253" y="49895"/>
                  </a:lnTo>
                  <a:lnTo>
                    <a:pt x="116644" y="49560"/>
                  </a:lnTo>
                  <a:lnTo>
                    <a:pt x="117146" y="49281"/>
                  </a:lnTo>
                  <a:lnTo>
                    <a:pt x="117593" y="49057"/>
                  </a:lnTo>
                  <a:lnTo>
                    <a:pt x="118095" y="48834"/>
                  </a:lnTo>
                  <a:lnTo>
                    <a:pt x="118653" y="48722"/>
                  </a:lnTo>
                  <a:lnTo>
                    <a:pt x="119211" y="48611"/>
                  </a:lnTo>
                  <a:close/>
                  <a:moveTo>
                    <a:pt x="267109" y="134782"/>
                  </a:moveTo>
                  <a:lnTo>
                    <a:pt x="267667" y="134838"/>
                  </a:lnTo>
                  <a:lnTo>
                    <a:pt x="268226" y="134894"/>
                  </a:lnTo>
                  <a:lnTo>
                    <a:pt x="268728" y="135061"/>
                  </a:lnTo>
                  <a:lnTo>
                    <a:pt x="269286" y="135229"/>
                  </a:lnTo>
                  <a:lnTo>
                    <a:pt x="269732" y="135452"/>
                  </a:lnTo>
                  <a:lnTo>
                    <a:pt x="270235" y="135731"/>
                  </a:lnTo>
                  <a:lnTo>
                    <a:pt x="270625" y="136066"/>
                  </a:lnTo>
                  <a:lnTo>
                    <a:pt x="271016" y="136401"/>
                  </a:lnTo>
                  <a:lnTo>
                    <a:pt x="271407" y="136791"/>
                  </a:lnTo>
                  <a:lnTo>
                    <a:pt x="271686" y="137238"/>
                  </a:lnTo>
                  <a:lnTo>
                    <a:pt x="271965" y="137684"/>
                  </a:lnTo>
                  <a:lnTo>
                    <a:pt x="272244" y="138187"/>
                  </a:lnTo>
                  <a:lnTo>
                    <a:pt x="272411" y="138689"/>
                  </a:lnTo>
                  <a:lnTo>
                    <a:pt x="272523" y="139191"/>
                  </a:lnTo>
                  <a:lnTo>
                    <a:pt x="272635" y="139749"/>
                  </a:lnTo>
                  <a:lnTo>
                    <a:pt x="272635" y="140363"/>
                  </a:lnTo>
                  <a:lnTo>
                    <a:pt x="272635" y="140921"/>
                  </a:lnTo>
                  <a:lnTo>
                    <a:pt x="272523" y="141479"/>
                  </a:lnTo>
                  <a:lnTo>
                    <a:pt x="272411" y="141982"/>
                  </a:lnTo>
                  <a:lnTo>
                    <a:pt x="272244" y="142484"/>
                  </a:lnTo>
                  <a:lnTo>
                    <a:pt x="271965" y="142986"/>
                  </a:lnTo>
                  <a:lnTo>
                    <a:pt x="271686" y="143433"/>
                  </a:lnTo>
                  <a:lnTo>
                    <a:pt x="271407" y="143879"/>
                  </a:lnTo>
                  <a:lnTo>
                    <a:pt x="271016" y="144270"/>
                  </a:lnTo>
                  <a:lnTo>
                    <a:pt x="270625" y="144605"/>
                  </a:lnTo>
                  <a:lnTo>
                    <a:pt x="270235" y="144940"/>
                  </a:lnTo>
                  <a:lnTo>
                    <a:pt x="269732" y="145219"/>
                  </a:lnTo>
                  <a:lnTo>
                    <a:pt x="269286" y="145442"/>
                  </a:lnTo>
                  <a:lnTo>
                    <a:pt x="268728" y="145665"/>
                  </a:lnTo>
                  <a:lnTo>
                    <a:pt x="268226" y="145777"/>
                  </a:lnTo>
                  <a:lnTo>
                    <a:pt x="267667" y="145833"/>
                  </a:lnTo>
                  <a:lnTo>
                    <a:pt x="267109" y="145888"/>
                  </a:lnTo>
                  <a:lnTo>
                    <a:pt x="266551" y="145833"/>
                  </a:lnTo>
                  <a:lnTo>
                    <a:pt x="265993" y="145777"/>
                  </a:lnTo>
                  <a:lnTo>
                    <a:pt x="265435" y="145665"/>
                  </a:lnTo>
                  <a:lnTo>
                    <a:pt x="264933" y="145442"/>
                  </a:lnTo>
                  <a:lnTo>
                    <a:pt x="264430" y="145219"/>
                  </a:lnTo>
                  <a:lnTo>
                    <a:pt x="263984" y="144940"/>
                  </a:lnTo>
                  <a:lnTo>
                    <a:pt x="263593" y="144605"/>
                  </a:lnTo>
                  <a:lnTo>
                    <a:pt x="263203" y="144270"/>
                  </a:lnTo>
                  <a:lnTo>
                    <a:pt x="262812" y="143879"/>
                  </a:lnTo>
                  <a:lnTo>
                    <a:pt x="262477" y="143433"/>
                  </a:lnTo>
                  <a:lnTo>
                    <a:pt x="262198" y="142986"/>
                  </a:lnTo>
                  <a:lnTo>
                    <a:pt x="261975" y="142484"/>
                  </a:lnTo>
                  <a:lnTo>
                    <a:pt x="261807" y="141982"/>
                  </a:lnTo>
                  <a:lnTo>
                    <a:pt x="261640" y="141479"/>
                  </a:lnTo>
                  <a:lnTo>
                    <a:pt x="261584" y="140921"/>
                  </a:lnTo>
                  <a:lnTo>
                    <a:pt x="261528" y="140363"/>
                  </a:lnTo>
                  <a:lnTo>
                    <a:pt x="261584" y="139749"/>
                  </a:lnTo>
                  <a:lnTo>
                    <a:pt x="261640" y="139191"/>
                  </a:lnTo>
                  <a:lnTo>
                    <a:pt x="261807" y="138689"/>
                  </a:lnTo>
                  <a:lnTo>
                    <a:pt x="261975" y="138187"/>
                  </a:lnTo>
                  <a:lnTo>
                    <a:pt x="262198" y="137684"/>
                  </a:lnTo>
                  <a:lnTo>
                    <a:pt x="262477" y="137238"/>
                  </a:lnTo>
                  <a:lnTo>
                    <a:pt x="262812" y="136791"/>
                  </a:lnTo>
                  <a:lnTo>
                    <a:pt x="263203" y="136401"/>
                  </a:lnTo>
                  <a:lnTo>
                    <a:pt x="263593" y="136066"/>
                  </a:lnTo>
                  <a:lnTo>
                    <a:pt x="263984" y="135731"/>
                  </a:lnTo>
                  <a:lnTo>
                    <a:pt x="264430" y="135452"/>
                  </a:lnTo>
                  <a:lnTo>
                    <a:pt x="264933" y="135229"/>
                  </a:lnTo>
                  <a:lnTo>
                    <a:pt x="265435" y="135061"/>
                  </a:lnTo>
                  <a:lnTo>
                    <a:pt x="265993" y="134894"/>
                  </a:lnTo>
                  <a:lnTo>
                    <a:pt x="266551" y="134838"/>
                  </a:lnTo>
                  <a:lnTo>
                    <a:pt x="267109" y="134782"/>
                  </a:lnTo>
                  <a:close/>
                  <a:moveTo>
                    <a:pt x="165199" y="11385"/>
                  </a:moveTo>
                  <a:lnTo>
                    <a:pt x="166594" y="11441"/>
                  </a:lnTo>
                  <a:lnTo>
                    <a:pt x="167934" y="11497"/>
                  </a:lnTo>
                  <a:lnTo>
                    <a:pt x="169273" y="11664"/>
                  </a:lnTo>
                  <a:lnTo>
                    <a:pt x="170613" y="11888"/>
                  </a:lnTo>
                  <a:lnTo>
                    <a:pt x="171952" y="12167"/>
                  </a:lnTo>
                  <a:lnTo>
                    <a:pt x="173292" y="12446"/>
                  </a:lnTo>
                  <a:lnTo>
                    <a:pt x="174631" y="12781"/>
                  </a:lnTo>
                  <a:lnTo>
                    <a:pt x="175971" y="13171"/>
                  </a:lnTo>
                  <a:lnTo>
                    <a:pt x="177254" y="13618"/>
                  </a:lnTo>
                  <a:lnTo>
                    <a:pt x="179877" y="14567"/>
                  </a:lnTo>
                  <a:lnTo>
                    <a:pt x="182445" y="15627"/>
                  </a:lnTo>
                  <a:lnTo>
                    <a:pt x="185012" y="16743"/>
                  </a:lnTo>
                  <a:lnTo>
                    <a:pt x="186630" y="17469"/>
                  </a:lnTo>
                  <a:lnTo>
                    <a:pt x="188249" y="18306"/>
                  </a:lnTo>
                  <a:lnTo>
                    <a:pt x="189867" y="19143"/>
                  </a:lnTo>
                  <a:lnTo>
                    <a:pt x="191430" y="20036"/>
                  </a:lnTo>
                  <a:lnTo>
                    <a:pt x="194556" y="21822"/>
                  </a:lnTo>
                  <a:lnTo>
                    <a:pt x="197569" y="23719"/>
                  </a:lnTo>
                  <a:lnTo>
                    <a:pt x="203653" y="27570"/>
                  </a:lnTo>
                  <a:lnTo>
                    <a:pt x="206722" y="29468"/>
                  </a:lnTo>
                  <a:lnTo>
                    <a:pt x="209848" y="31254"/>
                  </a:lnTo>
                  <a:lnTo>
                    <a:pt x="211522" y="32147"/>
                  </a:lnTo>
                  <a:lnTo>
                    <a:pt x="213252" y="32872"/>
                  </a:lnTo>
                  <a:lnTo>
                    <a:pt x="215038" y="33598"/>
                  </a:lnTo>
                  <a:lnTo>
                    <a:pt x="216824" y="34156"/>
                  </a:lnTo>
                  <a:lnTo>
                    <a:pt x="218666" y="34658"/>
                  </a:lnTo>
                  <a:lnTo>
                    <a:pt x="220563" y="35105"/>
                  </a:lnTo>
                  <a:lnTo>
                    <a:pt x="222405" y="35551"/>
                  </a:lnTo>
                  <a:lnTo>
                    <a:pt x="224303" y="35886"/>
                  </a:lnTo>
                  <a:lnTo>
                    <a:pt x="228098" y="36500"/>
                  </a:lnTo>
                  <a:lnTo>
                    <a:pt x="231949" y="37002"/>
                  </a:lnTo>
                  <a:lnTo>
                    <a:pt x="235688" y="37560"/>
                  </a:lnTo>
                  <a:lnTo>
                    <a:pt x="237530" y="37895"/>
                  </a:lnTo>
                  <a:lnTo>
                    <a:pt x="239316" y="38230"/>
                  </a:lnTo>
                  <a:lnTo>
                    <a:pt x="241269" y="38621"/>
                  </a:lnTo>
                  <a:lnTo>
                    <a:pt x="243278" y="39067"/>
                  </a:lnTo>
                  <a:lnTo>
                    <a:pt x="245232" y="39570"/>
                  </a:lnTo>
                  <a:lnTo>
                    <a:pt x="247185" y="40072"/>
                  </a:lnTo>
                  <a:lnTo>
                    <a:pt x="249138" y="40686"/>
                  </a:lnTo>
                  <a:lnTo>
                    <a:pt x="251092" y="41300"/>
                  </a:lnTo>
                  <a:lnTo>
                    <a:pt x="252989" y="41969"/>
                  </a:lnTo>
                  <a:lnTo>
                    <a:pt x="254887" y="42751"/>
                  </a:lnTo>
                  <a:lnTo>
                    <a:pt x="256729" y="43588"/>
                  </a:lnTo>
                  <a:lnTo>
                    <a:pt x="258570" y="44481"/>
                  </a:lnTo>
                  <a:lnTo>
                    <a:pt x="260356" y="45430"/>
                  </a:lnTo>
                  <a:lnTo>
                    <a:pt x="262086" y="46490"/>
                  </a:lnTo>
                  <a:lnTo>
                    <a:pt x="263761" y="47606"/>
                  </a:lnTo>
                  <a:lnTo>
                    <a:pt x="265435" y="48890"/>
                  </a:lnTo>
                  <a:lnTo>
                    <a:pt x="266998" y="50174"/>
                  </a:lnTo>
                  <a:lnTo>
                    <a:pt x="268560" y="51625"/>
                  </a:lnTo>
                  <a:lnTo>
                    <a:pt x="269453" y="52518"/>
                  </a:lnTo>
                  <a:lnTo>
                    <a:pt x="270290" y="53466"/>
                  </a:lnTo>
                  <a:lnTo>
                    <a:pt x="271128" y="54471"/>
                  </a:lnTo>
                  <a:lnTo>
                    <a:pt x="271909" y="55476"/>
                  </a:lnTo>
                  <a:lnTo>
                    <a:pt x="272690" y="56536"/>
                  </a:lnTo>
                  <a:lnTo>
                    <a:pt x="273416" y="57596"/>
                  </a:lnTo>
                  <a:lnTo>
                    <a:pt x="274086" y="58657"/>
                  </a:lnTo>
                  <a:lnTo>
                    <a:pt x="274755" y="59829"/>
                  </a:lnTo>
                  <a:lnTo>
                    <a:pt x="275369" y="60945"/>
                  </a:lnTo>
                  <a:lnTo>
                    <a:pt x="275983" y="62117"/>
                  </a:lnTo>
                  <a:lnTo>
                    <a:pt x="276541" y="63345"/>
                  </a:lnTo>
                  <a:lnTo>
                    <a:pt x="277044" y="64517"/>
                  </a:lnTo>
                  <a:lnTo>
                    <a:pt x="277546" y="65800"/>
                  </a:lnTo>
                  <a:lnTo>
                    <a:pt x="277992" y="67028"/>
                  </a:lnTo>
                  <a:lnTo>
                    <a:pt x="278383" y="68312"/>
                  </a:lnTo>
                  <a:lnTo>
                    <a:pt x="278774" y="69596"/>
                  </a:lnTo>
                  <a:lnTo>
                    <a:pt x="279109" y="70879"/>
                  </a:lnTo>
                  <a:lnTo>
                    <a:pt x="279388" y="72163"/>
                  </a:lnTo>
                  <a:lnTo>
                    <a:pt x="279667" y="73502"/>
                  </a:lnTo>
                  <a:lnTo>
                    <a:pt x="279890" y="74786"/>
                  </a:lnTo>
                  <a:lnTo>
                    <a:pt x="280057" y="76125"/>
                  </a:lnTo>
                  <a:lnTo>
                    <a:pt x="280225" y="77465"/>
                  </a:lnTo>
                  <a:lnTo>
                    <a:pt x="280281" y="78804"/>
                  </a:lnTo>
                  <a:lnTo>
                    <a:pt x="280392" y="80144"/>
                  </a:lnTo>
                  <a:lnTo>
                    <a:pt x="280392" y="81539"/>
                  </a:lnTo>
                  <a:lnTo>
                    <a:pt x="280392" y="82878"/>
                  </a:lnTo>
                  <a:lnTo>
                    <a:pt x="280336" y="84218"/>
                  </a:lnTo>
                  <a:lnTo>
                    <a:pt x="280225" y="85557"/>
                  </a:lnTo>
                  <a:lnTo>
                    <a:pt x="280057" y="86897"/>
                  </a:lnTo>
                  <a:lnTo>
                    <a:pt x="279890" y="88180"/>
                  </a:lnTo>
                  <a:lnTo>
                    <a:pt x="279667" y="89520"/>
                  </a:lnTo>
                  <a:lnTo>
                    <a:pt x="279388" y="90859"/>
                  </a:lnTo>
                  <a:lnTo>
                    <a:pt x="279053" y="92199"/>
                  </a:lnTo>
                  <a:lnTo>
                    <a:pt x="278662" y="93538"/>
                  </a:lnTo>
                  <a:lnTo>
                    <a:pt x="278271" y="94878"/>
                  </a:lnTo>
                  <a:lnTo>
                    <a:pt x="277825" y="96217"/>
                  </a:lnTo>
                  <a:lnTo>
                    <a:pt x="277323" y="97501"/>
                  </a:lnTo>
                  <a:lnTo>
                    <a:pt x="276820" y="98784"/>
                  </a:lnTo>
                  <a:lnTo>
                    <a:pt x="275704" y="101296"/>
                  </a:lnTo>
                  <a:lnTo>
                    <a:pt x="274532" y="103807"/>
                  </a:lnTo>
                  <a:lnTo>
                    <a:pt x="273248" y="106263"/>
                  </a:lnTo>
                  <a:lnTo>
                    <a:pt x="271909" y="108663"/>
                  </a:lnTo>
                  <a:lnTo>
                    <a:pt x="270514" y="111007"/>
                  </a:lnTo>
                  <a:lnTo>
                    <a:pt x="268393" y="114467"/>
                  </a:lnTo>
                  <a:lnTo>
                    <a:pt x="266216" y="117872"/>
                  </a:lnTo>
                  <a:lnTo>
                    <a:pt x="263984" y="121220"/>
                  </a:lnTo>
                  <a:lnTo>
                    <a:pt x="261696" y="124569"/>
                  </a:lnTo>
                  <a:lnTo>
                    <a:pt x="259352" y="127806"/>
                  </a:lnTo>
                  <a:lnTo>
                    <a:pt x="256952" y="131043"/>
                  </a:lnTo>
                  <a:lnTo>
                    <a:pt x="254496" y="134168"/>
                  </a:lnTo>
                  <a:lnTo>
                    <a:pt x="251929" y="137238"/>
                  </a:lnTo>
                  <a:lnTo>
                    <a:pt x="250366" y="139135"/>
                  </a:lnTo>
                  <a:lnTo>
                    <a:pt x="248748" y="140921"/>
                  </a:lnTo>
                  <a:lnTo>
                    <a:pt x="247073" y="142707"/>
                  </a:lnTo>
                  <a:lnTo>
                    <a:pt x="246180" y="143544"/>
                  </a:lnTo>
                  <a:lnTo>
                    <a:pt x="245287" y="144326"/>
                  </a:lnTo>
                  <a:lnTo>
                    <a:pt x="244394" y="145107"/>
                  </a:lnTo>
                  <a:lnTo>
                    <a:pt x="243446" y="145833"/>
                  </a:lnTo>
                  <a:lnTo>
                    <a:pt x="242497" y="146558"/>
                  </a:lnTo>
                  <a:lnTo>
                    <a:pt x="241548" y="147172"/>
                  </a:lnTo>
                  <a:lnTo>
                    <a:pt x="240543" y="147786"/>
                  </a:lnTo>
                  <a:lnTo>
                    <a:pt x="239539" y="148288"/>
                  </a:lnTo>
                  <a:lnTo>
                    <a:pt x="238478" y="148791"/>
                  </a:lnTo>
                  <a:lnTo>
                    <a:pt x="237418" y="149181"/>
                  </a:lnTo>
                  <a:lnTo>
                    <a:pt x="236246" y="149572"/>
                  </a:lnTo>
                  <a:lnTo>
                    <a:pt x="235074" y="149851"/>
                  </a:lnTo>
                  <a:lnTo>
                    <a:pt x="233846" y="150018"/>
                  </a:lnTo>
                  <a:lnTo>
                    <a:pt x="232674" y="150186"/>
                  </a:lnTo>
                  <a:lnTo>
                    <a:pt x="231446" y="150242"/>
                  </a:lnTo>
                  <a:lnTo>
                    <a:pt x="230274" y="150242"/>
                  </a:lnTo>
                  <a:lnTo>
                    <a:pt x="229046" y="150186"/>
                  </a:lnTo>
                  <a:lnTo>
                    <a:pt x="227819" y="150018"/>
                  </a:lnTo>
                  <a:lnTo>
                    <a:pt x="226647" y="149851"/>
                  </a:lnTo>
                  <a:lnTo>
                    <a:pt x="225419" y="149628"/>
                  </a:lnTo>
                  <a:lnTo>
                    <a:pt x="224247" y="149349"/>
                  </a:lnTo>
                  <a:lnTo>
                    <a:pt x="223019" y="149014"/>
                  </a:lnTo>
                  <a:lnTo>
                    <a:pt x="221847" y="148623"/>
                  </a:lnTo>
                  <a:lnTo>
                    <a:pt x="220675" y="148232"/>
                  </a:lnTo>
                  <a:lnTo>
                    <a:pt x="219503" y="147786"/>
                  </a:lnTo>
                  <a:lnTo>
                    <a:pt x="218387" y="147340"/>
                  </a:lnTo>
                  <a:lnTo>
                    <a:pt x="216154" y="146279"/>
                  </a:lnTo>
                  <a:lnTo>
                    <a:pt x="213922" y="145219"/>
                  </a:lnTo>
                  <a:lnTo>
                    <a:pt x="211689" y="144047"/>
                  </a:lnTo>
                  <a:lnTo>
                    <a:pt x="209513" y="142875"/>
                  </a:lnTo>
                  <a:lnTo>
                    <a:pt x="207280" y="141703"/>
                  </a:lnTo>
                  <a:lnTo>
                    <a:pt x="205104" y="140586"/>
                  </a:lnTo>
                  <a:lnTo>
                    <a:pt x="202871" y="139526"/>
                  </a:lnTo>
                  <a:lnTo>
                    <a:pt x="200639" y="138521"/>
                  </a:lnTo>
                  <a:lnTo>
                    <a:pt x="198574" y="137684"/>
                  </a:lnTo>
                  <a:lnTo>
                    <a:pt x="196565" y="137015"/>
                  </a:lnTo>
                  <a:lnTo>
                    <a:pt x="194500" y="136345"/>
                  </a:lnTo>
                  <a:lnTo>
                    <a:pt x="192435" y="135843"/>
                  </a:lnTo>
                  <a:lnTo>
                    <a:pt x="190314" y="135396"/>
                  </a:lnTo>
                  <a:lnTo>
                    <a:pt x="188249" y="135005"/>
                  </a:lnTo>
                  <a:lnTo>
                    <a:pt x="186128" y="134726"/>
                  </a:lnTo>
                  <a:lnTo>
                    <a:pt x="184007" y="134559"/>
                  </a:lnTo>
                  <a:lnTo>
                    <a:pt x="182333" y="134447"/>
                  </a:lnTo>
                  <a:lnTo>
                    <a:pt x="180715" y="134447"/>
                  </a:lnTo>
                  <a:lnTo>
                    <a:pt x="179040" y="134559"/>
                  </a:lnTo>
                  <a:lnTo>
                    <a:pt x="177422" y="134726"/>
                  </a:lnTo>
                  <a:lnTo>
                    <a:pt x="175859" y="135005"/>
                  </a:lnTo>
                  <a:lnTo>
                    <a:pt x="175022" y="135229"/>
                  </a:lnTo>
                  <a:lnTo>
                    <a:pt x="174241" y="135452"/>
                  </a:lnTo>
                  <a:lnTo>
                    <a:pt x="173515" y="135731"/>
                  </a:lnTo>
                  <a:lnTo>
                    <a:pt x="172734" y="136066"/>
                  </a:lnTo>
                  <a:lnTo>
                    <a:pt x="172008" y="136401"/>
                  </a:lnTo>
                  <a:lnTo>
                    <a:pt x="171227" y="136791"/>
                  </a:lnTo>
                  <a:lnTo>
                    <a:pt x="170501" y="137238"/>
                  </a:lnTo>
                  <a:lnTo>
                    <a:pt x="169720" y="137796"/>
                  </a:lnTo>
                  <a:lnTo>
                    <a:pt x="168994" y="138354"/>
                  </a:lnTo>
                  <a:lnTo>
                    <a:pt x="168325" y="138912"/>
                  </a:lnTo>
                  <a:lnTo>
                    <a:pt x="166929" y="140140"/>
                  </a:lnTo>
                  <a:lnTo>
                    <a:pt x="165590" y="141424"/>
                  </a:lnTo>
                  <a:lnTo>
                    <a:pt x="164195" y="142651"/>
                  </a:lnTo>
                  <a:lnTo>
                    <a:pt x="162855" y="143879"/>
                  </a:lnTo>
                  <a:lnTo>
                    <a:pt x="162130" y="144493"/>
                  </a:lnTo>
                  <a:lnTo>
                    <a:pt x="161404" y="145051"/>
                  </a:lnTo>
                  <a:lnTo>
                    <a:pt x="160679" y="145554"/>
                  </a:lnTo>
                  <a:lnTo>
                    <a:pt x="159897" y="146056"/>
                  </a:lnTo>
                  <a:lnTo>
                    <a:pt x="159172" y="146447"/>
                  </a:lnTo>
                  <a:lnTo>
                    <a:pt x="158390" y="146781"/>
                  </a:lnTo>
                  <a:lnTo>
                    <a:pt x="157609" y="147116"/>
                  </a:lnTo>
                  <a:lnTo>
                    <a:pt x="156828" y="147395"/>
                  </a:lnTo>
                  <a:lnTo>
                    <a:pt x="156046" y="147674"/>
                  </a:lnTo>
                  <a:lnTo>
                    <a:pt x="155209" y="147842"/>
                  </a:lnTo>
                  <a:lnTo>
                    <a:pt x="154428" y="148009"/>
                  </a:lnTo>
                  <a:lnTo>
                    <a:pt x="153591" y="148177"/>
                  </a:lnTo>
                  <a:lnTo>
                    <a:pt x="151916" y="148344"/>
                  </a:lnTo>
                  <a:lnTo>
                    <a:pt x="150242" y="148456"/>
                  </a:lnTo>
                  <a:lnTo>
                    <a:pt x="148568" y="148400"/>
                  </a:lnTo>
                  <a:lnTo>
                    <a:pt x="146893" y="148288"/>
                  </a:lnTo>
                  <a:lnTo>
                    <a:pt x="145331" y="148121"/>
                  </a:lnTo>
                  <a:lnTo>
                    <a:pt x="143824" y="147898"/>
                  </a:lnTo>
                  <a:lnTo>
                    <a:pt x="142261" y="147619"/>
                  </a:lnTo>
                  <a:lnTo>
                    <a:pt x="140698" y="147284"/>
                  </a:lnTo>
                  <a:lnTo>
                    <a:pt x="139192" y="146893"/>
                  </a:lnTo>
                  <a:lnTo>
                    <a:pt x="137685" y="146391"/>
                  </a:lnTo>
                  <a:lnTo>
                    <a:pt x="136178" y="145888"/>
                  </a:lnTo>
                  <a:lnTo>
                    <a:pt x="134727" y="145275"/>
                  </a:lnTo>
                  <a:lnTo>
                    <a:pt x="133276" y="144605"/>
                  </a:lnTo>
                  <a:lnTo>
                    <a:pt x="131825" y="143879"/>
                  </a:lnTo>
                  <a:lnTo>
                    <a:pt x="130485" y="143098"/>
                  </a:lnTo>
                  <a:lnTo>
                    <a:pt x="129090" y="142261"/>
                  </a:lnTo>
                  <a:lnTo>
                    <a:pt x="127806" y="141312"/>
                  </a:lnTo>
                  <a:lnTo>
                    <a:pt x="126523" y="140307"/>
                  </a:lnTo>
                  <a:lnTo>
                    <a:pt x="125295" y="139247"/>
                  </a:lnTo>
                  <a:lnTo>
                    <a:pt x="124067" y="138131"/>
                  </a:lnTo>
                  <a:lnTo>
                    <a:pt x="122951" y="136959"/>
                  </a:lnTo>
                  <a:lnTo>
                    <a:pt x="121834" y="135675"/>
                  </a:lnTo>
                  <a:lnTo>
                    <a:pt x="120830" y="134336"/>
                  </a:lnTo>
                  <a:lnTo>
                    <a:pt x="119881" y="132996"/>
                  </a:lnTo>
                  <a:lnTo>
                    <a:pt x="118988" y="131545"/>
                  </a:lnTo>
                  <a:lnTo>
                    <a:pt x="118151" y="130038"/>
                  </a:lnTo>
                  <a:lnTo>
                    <a:pt x="117370" y="128476"/>
                  </a:lnTo>
                  <a:lnTo>
                    <a:pt x="116700" y="126913"/>
                  </a:lnTo>
                  <a:lnTo>
                    <a:pt x="116086" y="125294"/>
                  </a:lnTo>
                  <a:lnTo>
                    <a:pt x="115584" y="123676"/>
                  </a:lnTo>
                  <a:lnTo>
                    <a:pt x="115137" y="122002"/>
                  </a:lnTo>
                  <a:lnTo>
                    <a:pt x="114802" y="120327"/>
                  </a:lnTo>
                  <a:lnTo>
                    <a:pt x="114579" y="118597"/>
                  </a:lnTo>
                  <a:lnTo>
                    <a:pt x="114412" y="116867"/>
                  </a:lnTo>
                  <a:lnTo>
                    <a:pt x="114356" y="115137"/>
                  </a:lnTo>
                  <a:lnTo>
                    <a:pt x="114412" y="113351"/>
                  </a:lnTo>
                  <a:lnTo>
                    <a:pt x="114523" y="112123"/>
                  </a:lnTo>
                  <a:lnTo>
                    <a:pt x="114691" y="110895"/>
                  </a:lnTo>
                  <a:lnTo>
                    <a:pt x="114858" y="109667"/>
                  </a:lnTo>
                  <a:lnTo>
                    <a:pt x="115137" y="108440"/>
                  </a:lnTo>
                  <a:lnTo>
                    <a:pt x="115416" y="107212"/>
                  </a:lnTo>
                  <a:lnTo>
                    <a:pt x="115695" y="106040"/>
                  </a:lnTo>
                  <a:lnTo>
                    <a:pt x="116421" y="103640"/>
                  </a:lnTo>
                  <a:lnTo>
                    <a:pt x="117202" y="101240"/>
                  </a:lnTo>
                  <a:lnTo>
                    <a:pt x="118095" y="98952"/>
                  </a:lnTo>
                  <a:lnTo>
                    <a:pt x="119937" y="94320"/>
                  </a:lnTo>
                  <a:lnTo>
                    <a:pt x="121667" y="90022"/>
                  </a:lnTo>
                  <a:lnTo>
                    <a:pt x="123341" y="85725"/>
                  </a:lnTo>
                  <a:lnTo>
                    <a:pt x="124960" y="81372"/>
                  </a:lnTo>
                  <a:lnTo>
                    <a:pt x="126467" y="77018"/>
                  </a:lnTo>
                  <a:lnTo>
                    <a:pt x="127862" y="72609"/>
                  </a:lnTo>
                  <a:lnTo>
                    <a:pt x="128532" y="70377"/>
                  </a:lnTo>
                  <a:lnTo>
                    <a:pt x="129146" y="68145"/>
                  </a:lnTo>
                  <a:lnTo>
                    <a:pt x="129704" y="65856"/>
                  </a:lnTo>
                  <a:lnTo>
                    <a:pt x="130262" y="63624"/>
                  </a:lnTo>
                  <a:lnTo>
                    <a:pt x="130764" y="61336"/>
                  </a:lnTo>
                  <a:lnTo>
                    <a:pt x="131211" y="59047"/>
                  </a:lnTo>
                  <a:lnTo>
                    <a:pt x="131825" y="55308"/>
                  </a:lnTo>
                  <a:lnTo>
                    <a:pt x="132438" y="51513"/>
                  </a:lnTo>
                  <a:lnTo>
                    <a:pt x="132997" y="47718"/>
                  </a:lnTo>
                  <a:lnTo>
                    <a:pt x="133610" y="43979"/>
                  </a:lnTo>
                  <a:lnTo>
                    <a:pt x="133945" y="42137"/>
                  </a:lnTo>
                  <a:lnTo>
                    <a:pt x="134336" y="40295"/>
                  </a:lnTo>
                  <a:lnTo>
                    <a:pt x="134782" y="38453"/>
                  </a:lnTo>
                  <a:lnTo>
                    <a:pt x="135285" y="36612"/>
                  </a:lnTo>
                  <a:lnTo>
                    <a:pt x="135787" y="34826"/>
                  </a:lnTo>
                  <a:lnTo>
                    <a:pt x="136401" y="33096"/>
                  </a:lnTo>
                  <a:lnTo>
                    <a:pt x="137071" y="31365"/>
                  </a:lnTo>
                  <a:lnTo>
                    <a:pt x="137852" y="29635"/>
                  </a:lnTo>
                  <a:lnTo>
                    <a:pt x="138299" y="28687"/>
                  </a:lnTo>
                  <a:lnTo>
                    <a:pt x="138857" y="27738"/>
                  </a:lnTo>
                  <a:lnTo>
                    <a:pt x="139415" y="26789"/>
                  </a:lnTo>
                  <a:lnTo>
                    <a:pt x="139973" y="25840"/>
                  </a:lnTo>
                  <a:lnTo>
                    <a:pt x="140587" y="24947"/>
                  </a:lnTo>
                  <a:lnTo>
                    <a:pt x="141201" y="24110"/>
                  </a:lnTo>
                  <a:lnTo>
                    <a:pt x="141870" y="23217"/>
                  </a:lnTo>
                  <a:lnTo>
                    <a:pt x="142540" y="22436"/>
                  </a:lnTo>
                  <a:lnTo>
                    <a:pt x="143210" y="21599"/>
                  </a:lnTo>
                  <a:lnTo>
                    <a:pt x="143935" y="20817"/>
                  </a:lnTo>
                  <a:lnTo>
                    <a:pt x="144717" y="20092"/>
                  </a:lnTo>
                  <a:lnTo>
                    <a:pt x="145442" y="19366"/>
                  </a:lnTo>
                  <a:lnTo>
                    <a:pt x="146224" y="18641"/>
                  </a:lnTo>
                  <a:lnTo>
                    <a:pt x="147061" y="17971"/>
                  </a:lnTo>
                  <a:lnTo>
                    <a:pt x="147898" y="17357"/>
                  </a:lnTo>
                  <a:lnTo>
                    <a:pt x="148735" y="16743"/>
                  </a:lnTo>
                  <a:lnTo>
                    <a:pt x="149572" y="16185"/>
                  </a:lnTo>
                  <a:lnTo>
                    <a:pt x="150465" y="15627"/>
                  </a:lnTo>
                  <a:lnTo>
                    <a:pt x="151358" y="15069"/>
                  </a:lnTo>
                  <a:lnTo>
                    <a:pt x="152251" y="14622"/>
                  </a:lnTo>
                  <a:lnTo>
                    <a:pt x="153144" y="14120"/>
                  </a:lnTo>
                  <a:lnTo>
                    <a:pt x="154093" y="13729"/>
                  </a:lnTo>
                  <a:lnTo>
                    <a:pt x="155042" y="13339"/>
                  </a:lnTo>
                  <a:lnTo>
                    <a:pt x="155990" y="12948"/>
                  </a:lnTo>
                  <a:lnTo>
                    <a:pt x="156939" y="12669"/>
                  </a:lnTo>
                  <a:lnTo>
                    <a:pt x="157888" y="12390"/>
                  </a:lnTo>
                  <a:lnTo>
                    <a:pt x="158893" y="12111"/>
                  </a:lnTo>
                  <a:lnTo>
                    <a:pt x="159841" y="11888"/>
                  </a:lnTo>
                  <a:lnTo>
                    <a:pt x="160846" y="11720"/>
                  </a:lnTo>
                  <a:lnTo>
                    <a:pt x="161851" y="11553"/>
                  </a:lnTo>
                  <a:lnTo>
                    <a:pt x="162855" y="11497"/>
                  </a:lnTo>
                  <a:lnTo>
                    <a:pt x="163860" y="11385"/>
                  </a:lnTo>
                  <a:close/>
                  <a:moveTo>
                    <a:pt x="184677" y="142428"/>
                  </a:moveTo>
                  <a:lnTo>
                    <a:pt x="185235" y="142484"/>
                  </a:lnTo>
                  <a:lnTo>
                    <a:pt x="185793" y="142540"/>
                  </a:lnTo>
                  <a:lnTo>
                    <a:pt x="186296" y="142707"/>
                  </a:lnTo>
                  <a:lnTo>
                    <a:pt x="186854" y="142875"/>
                  </a:lnTo>
                  <a:lnTo>
                    <a:pt x="187300" y="143098"/>
                  </a:lnTo>
                  <a:lnTo>
                    <a:pt x="187747" y="143377"/>
                  </a:lnTo>
                  <a:lnTo>
                    <a:pt x="188193" y="143712"/>
                  </a:lnTo>
                  <a:lnTo>
                    <a:pt x="188584" y="144103"/>
                  </a:lnTo>
                  <a:lnTo>
                    <a:pt x="188975" y="144493"/>
                  </a:lnTo>
                  <a:lnTo>
                    <a:pt x="189254" y="144884"/>
                  </a:lnTo>
                  <a:lnTo>
                    <a:pt x="189533" y="145330"/>
                  </a:lnTo>
                  <a:lnTo>
                    <a:pt x="189812" y="145833"/>
                  </a:lnTo>
                  <a:lnTo>
                    <a:pt x="189979" y="146335"/>
                  </a:lnTo>
                  <a:lnTo>
                    <a:pt x="190091" y="146893"/>
                  </a:lnTo>
                  <a:lnTo>
                    <a:pt x="190202" y="147451"/>
                  </a:lnTo>
                  <a:lnTo>
                    <a:pt x="190202" y="148009"/>
                  </a:lnTo>
                  <a:lnTo>
                    <a:pt x="190202" y="148567"/>
                  </a:lnTo>
                  <a:lnTo>
                    <a:pt x="190091" y="149125"/>
                  </a:lnTo>
                  <a:lnTo>
                    <a:pt x="189979" y="149628"/>
                  </a:lnTo>
                  <a:lnTo>
                    <a:pt x="189812" y="150186"/>
                  </a:lnTo>
                  <a:lnTo>
                    <a:pt x="189533" y="150632"/>
                  </a:lnTo>
                  <a:lnTo>
                    <a:pt x="189254" y="151079"/>
                  </a:lnTo>
                  <a:lnTo>
                    <a:pt x="188975" y="151525"/>
                  </a:lnTo>
                  <a:lnTo>
                    <a:pt x="188584" y="151916"/>
                  </a:lnTo>
                  <a:lnTo>
                    <a:pt x="188193" y="152307"/>
                  </a:lnTo>
                  <a:lnTo>
                    <a:pt x="187747" y="152586"/>
                  </a:lnTo>
                  <a:lnTo>
                    <a:pt x="187300" y="152865"/>
                  </a:lnTo>
                  <a:lnTo>
                    <a:pt x="186854" y="153144"/>
                  </a:lnTo>
                  <a:lnTo>
                    <a:pt x="186296" y="153311"/>
                  </a:lnTo>
                  <a:lnTo>
                    <a:pt x="185793" y="153423"/>
                  </a:lnTo>
                  <a:lnTo>
                    <a:pt x="185235" y="153534"/>
                  </a:lnTo>
                  <a:lnTo>
                    <a:pt x="184119" y="153534"/>
                  </a:lnTo>
                  <a:lnTo>
                    <a:pt x="183561" y="153423"/>
                  </a:lnTo>
                  <a:lnTo>
                    <a:pt x="183003" y="153311"/>
                  </a:lnTo>
                  <a:lnTo>
                    <a:pt x="182500" y="153144"/>
                  </a:lnTo>
                  <a:lnTo>
                    <a:pt x="181998" y="152865"/>
                  </a:lnTo>
                  <a:lnTo>
                    <a:pt x="181552" y="152586"/>
                  </a:lnTo>
                  <a:lnTo>
                    <a:pt x="181161" y="152307"/>
                  </a:lnTo>
                  <a:lnTo>
                    <a:pt x="180770" y="151916"/>
                  </a:lnTo>
                  <a:lnTo>
                    <a:pt x="180380" y="151525"/>
                  </a:lnTo>
                  <a:lnTo>
                    <a:pt x="180045" y="151079"/>
                  </a:lnTo>
                  <a:lnTo>
                    <a:pt x="179766" y="150632"/>
                  </a:lnTo>
                  <a:lnTo>
                    <a:pt x="179543" y="150186"/>
                  </a:lnTo>
                  <a:lnTo>
                    <a:pt x="179375" y="149628"/>
                  </a:lnTo>
                  <a:lnTo>
                    <a:pt x="179208" y="149125"/>
                  </a:lnTo>
                  <a:lnTo>
                    <a:pt x="179152" y="148567"/>
                  </a:lnTo>
                  <a:lnTo>
                    <a:pt x="179096" y="148009"/>
                  </a:lnTo>
                  <a:lnTo>
                    <a:pt x="179152" y="147451"/>
                  </a:lnTo>
                  <a:lnTo>
                    <a:pt x="179208" y="146893"/>
                  </a:lnTo>
                  <a:lnTo>
                    <a:pt x="179375" y="146335"/>
                  </a:lnTo>
                  <a:lnTo>
                    <a:pt x="179543" y="145833"/>
                  </a:lnTo>
                  <a:lnTo>
                    <a:pt x="179766" y="145330"/>
                  </a:lnTo>
                  <a:lnTo>
                    <a:pt x="180045" y="144884"/>
                  </a:lnTo>
                  <a:lnTo>
                    <a:pt x="180380" y="144493"/>
                  </a:lnTo>
                  <a:lnTo>
                    <a:pt x="180770" y="144103"/>
                  </a:lnTo>
                  <a:lnTo>
                    <a:pt x="181161" y="143712"/>
                  </a:lnTo>
                  <a:lnTo>
                    <a:pt x="181552" y="143377"/>
                  </a:lnTo>
                  <a:lnTo>
                    <a:pt x="181998" y="143098"/>
                  </a:lnTo>
                  <a:lnTo>
                    <a:pt x="182500" y="142875"/>
                  </a:lnTo>
                  <a:lnTo>
                    <a:pt x="183003" y="142707"/>
                  </a:lnTo>
                  <a:lnTo>
                    <a:pt x="183561" y="142540"/>
                  </a:lnTo>
                  <a:lnTo>
                    <a:pt x="184119" y="142484"/>
                  </a:lnTo>
                  <a:lnTo>
                    <a:pt x="184677" y="142428"/>
                  </a:lnTo>
                  <a:close/>
                  <a:moveTo>
                    <a:pt x="0" y="0"/>
                  </a:moveTo>
                  <a:lnTo>
                    <a:pt x="0" y="160734"/>
                  </a:lnTo>
                  <a:lnTo>
                    <a:pt x="285750" y="160734"/>
                  </a:lnTo>
                  <a:lnTo>
                    <a:pt x="2857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0" name="Google Shape;30;p6"/>
          <p:cNvSpPr txBox="1">
            <a:spLocks noGrp="1"/>
          </p:cNvSpPr>
          <p:nvPr>
            <p:ph type="title"/>
          </p:nvPr>
        </p:nvSpPr>
        <p:spPr>
          <a:xfrm>
            <a:off x="609600" y="1900233"/>
            <a:ext cx="4135200" cy="11432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4800"/>
            </a:lvl1pPr>
            <a:lvl2pPr lvl="1" rtl="0">
              <a:spcBef>
                <a:spcPts val="0"/>
              </a:spcBef>
              <a:spcAft>
                <a:spcPts val="0"/>
              </a:spcAft>
              <a:buSzPts val="3600"/>
              <a:buNone/>
              <a:defRPr sz="4800"/>
            </a:lvl2pPr>
            <a:lvl3pPr lvl="2" rtl="0">
              <a:spcBef>
                <a:spcPts val="0"/>
              </a:spcBef>
              <a:spcAft>
                <a:spcPts val="0"/>
              </a:spcAft>
              <a:buSzPts val="3600"/>
              <a:buNone/>
              <a:defRPr sz="4800"/>
            </a:lvl3pPr>
            <a:lvl4pPr lvl="3" rtl="0">
              <a:spcBef>
                <a:spcPts val="0"/>
              </a:spcBef>
              <a:spcAft>
                <a:spcPts val="0"/>
              </a:spcAft>
              <a:buSzPts val="3600"/>
              <a:buNone/>
              <a:defRPr sz="4800"/>
            </a:lvl4pPr>
            <a:lvl5pPr lvl="4" rtl="0">
              <a:spcBef>
                <a:spcPts val="0"/>
              </a:spcBef>
              <a:spcAft>
                <a:spcPts val="0"/>
              </a:spcAft>
              <a:buSzPts val="3600"/>
              <a:buNone/>
              <a:defRPr sz="4800"/>
            </a:lvl5pPr>
            <a:lvl6pPr lvl="5" rtl="0">
              <a:spcBef>
                <a:spcPts val="0"/>
              </a:spcBef>
              <a:spcAft>
                <a:spcPts val="0"/>
              </a:spcAft>
              <a:buSzPts val="3600"/>
              <a:buNone/>
              <a:defRPr sz="4800"/>
            </a:lvl6pPr>
            <a:lvl7pPr lvl="6" rtl="0">
              <a:spcBef>
                <a:spcPts val="0"/>
              </a:spcBef>
              <a:spcAft>
                <a:spcPts val="0"/>
              </a:spcAft>
              <a:buSzPts val="3600"/>
              <a:buNone/>
              <a:defRPr sz="4800"/>
            </a:lvl7pPr>
            <a:lvl8pPr lvl="7" rtl="0">
              <a:spcBef>
                <a:spcPts val="0"/>
              </a:spcBef>
              <a:spcAft>
                <a:spcPts val="0"/>
              </a:spcAft>
              <a:buSzPts val="3600"/>
              <a:buNone/>
              <a:defRPr sz="4800"/>
            </a:lvl8pPr>
            <a:lvl9pPr lvl="8" rtl="0">
              <a:spcBef>
                <a:spcPts val="0"/>
              </a:spcBef>
              <a:spcAft>
                <a:spcPts val="0"/>
              </a:spcAft>
              <a:buSzPts val="3600"/>
              <a:buNone/>
              <a:defRPr sz="4800"/>
            </a:lvl9pPr>
          </a:lstStyle>
          <a:p>
            <a:endParaRPr/>
          </a:p>
        </p:txBody>
      </p:sp>
      <p:sp>
        <p:nvSpPr>
          <p:cNvPr id="31" name="Google Shape;31;p6"/>
          <p:cNvSpPr txBox="1">
            <a:spLocks noGrp="1"/>
          </p:cNvSpPr>
          <p:nvPr>
            <p:ph type="body" idx="1"/>
          </p:nvPr>
        </p:nvSpPr>
        <p:spPr>
          <a:xfrm>
            <a:off x="609600" y="3225800"/>
            <a:ext cx="4135200" cy="2483600"/>
          </a:xfrm>
          <a:prstGeom prst="rect">
            <a:avLst/>
          </a:prstGeom>
        </p:spPr>
        <p:txBody>
          <a:bodyPr spcFirstLastPara="1" wrap="square" lIns="0" tIns="0" rIns="0" bIns="0" anchor="t" anchorCtr="0">
            <a:noAutofit/>
          </a:bodyPr>
          <a:lstStyle>
            <a:lvl1pPr marL="609585" lvl="0" indent="-474121" rtl="0">
              <a:spcBef>
                <a:spcPts val="800"/>
              </a:spcBef>
              <a:spcAft>
                <a:spcPts val="0"/>
              </a:spcAft>
              <a:buSzPts val="2000"/>
              <a:buChar char="●"/>
              <a:defRPr sz="2667"/>
            </a:lvl1pPr>
            <a:lvl2pPr marL="1219170" lvl="1" indent="-474121" rtl="0">
              <a:spcBef>
                <a:spcPts val="0"/>
              </a:spcBef>
              <a:spcAft>
                <a:spcPts val="0"/>
              </a:spcAft>
              <a:buSzPts val="2000"/>
              <a:buChar char="○"/>
              <a:defRPr sz="2667"/>
            </a:lvl2pPr>
            <a:lvl3pPr marL="1828754" lvl="2" indent="-474121" rtl="0">
              <a:spcBef>
                <a:spcPts val="0"/>
              </a:spcBef>
              <a:spcAft>
                <a:spcPts val="0"/>
              </a:spcAft>
              <a:buSzPts val="2000"/>
              <a:buChar char="■"/>
              <a:defRPr sz="2667"/>
            </a:lvl3pPr>
            <a:lvl4pPr marL="2438339" lvl="3" indent="-474121" rtl="0">
              <a:spcBef>
                <a:spcPts val="0"/>
              </a:spcBef>
              <a:spcAft>
                <a:spcPts val="0"/>
              </a:spcAft>
              <a:buSzPts val="2000"/>
              <a:buChar char="●"/>
              <a:defRPr sz="2667"/>
            </a:lvl4pPr>
            <a:lvl5pPr marL="3047924" lvl="4" indent="-474121" rtl="0">
              <a:spcBef>
                <a:spcPts val="0"/>
              </a:spcBef>
              <a:spcAft>
                <a:spcPts val="0"/>
              </a:spcAft>
              <a:buSzPts val="2000"/>
              <a:buChar char="○"/>
              <a:defRPr sz="2667"/>
            </a:lvl5pPr>
            <a:lvl6pPr marL="3657509" lvl="5" indent="-474121" rtl="0">
              <a:spcBef>
                <a:spcPts val="0"/>
              </a:spcBef>
              <a:spcAft>
                <a:spcPts val="0"/>
              </a:spcAft>
              <a:buSzPts val="2000"/>
              <a:buChar char="■"/>
              <a:defRPr sz="2667"/>
            </a:lvl6pPr>
            <a:lvl7pPr marL="4267093" lvl="6" indent="-474121" rtl="0">
              <a:spcBef>
                <a:spcPts val="0"/>
              </a:spcBef>
              <a:spcAft>
                <a:spcPts val="0"/>
              </a:spcAft>
              <a:buSzPts val="2000"/>
              <a:buChar char="●"/>
              <a:defRPr sz="2667"/>
            </a:lvl7pPr>
            <a:lvl8pPr marL="4876678" lvl="7" indent="-474121" rtl="0">
              <a:spcBef>
                <a:spcPts val="0"/>
              </a:spcBef>
              <a:spcAft>
                <a:spcPts val="0"/>
              </a:spcAft>
              <a:buSzPts val="2000"/>
              <a:buChar char="○"/>
              <a:defRPr sz="2667"/>
            </a:lvl8pPr>
            <a:lvl9pPr marL="5486263" lvl="8" indent="-474121" rtl="0">
              <a:spcBef>
                <a:spcPts val="0"/>
              </a:spcBef>
              <a:spcAft>
                <a:spcPts val="0"/>
              </a:spcAft>
              <a:buSzPts val="2000"/>
              <a:buChar char="■"/>
              <a:defRPr sz="2667"/>
            </a:lvl9pPr>
          </a:lstStyle>
          <a:p>
            <a:endParaRPr/>
          </a:p>
        </p:txBody>
      </p:sp>
      <p:sp>
        <p:nvSpPr>
          <p:cNvPr id="32" name="Google Shape;32;p6"/>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438320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6108200" y="2346400"/>
            <a:ext cx="5829235" cy="4280099"/>
          </a:xfrm>
          <a:prstGeom prst="rect">
            <a:avLst/>
          </a:prstGeom>
          <a:noFill/>
          <a:ln>
            <a:noFill/>
          </a:ln>
        </p:spPr>
      </p:pic>
      <p:sp>
        <p:nvSpPr>
          <p:cNvPr id="11" name="Google Shape;11;p2"/>
          <p:cNvSpPr txBox="1">
            <a:spLocks noGrp="1"/>
          </p:cNvSpPr>
          <p:nvPr>
            <p:ph type="ctrTitle"/>
          </p:nvPr>
        </p:nvSpPr>
        <p:spPr>
          <a:xfrm>
            <a:off x="914400" y="928567"/>
            <a:ext cx="7188000" cy="3907200"/>
          </a:xfrm>
          <a:prstGeom prst="rect">
            <a:avLst/>
          </a:prstGeom>
        </p:spPr>
        <p:txBody>
          <a:bodyPr spcFirstLastPara="1" wrap="square" lIns="0" tIns="0" rIns="0" bIns="0" anchor="t" anchorCtr="0">
            <a:noAutofit/>
          </a:bodyPr>
          <a:lstStyle>
            <a:lvl1pPr lvl="0">
              <a:spcBef>
                <a:spcPts val="0"/>
              </a:spcBef>
              <a:spcAft>
                <a:spcPts val="0"/>
              </a:spcAft>
              <a:buSzPts val="6000"/>
              <a:buNone/>
              <a:defRPr sz="8000"/>
            </a:lvl1pPr>
            <a:lvl2pPr lvl="1">
              <a:spcBef>
                <a:spcPts val="0"/>
              </a:spcBef>
              <a:spcAft>
                <a:spcPts val="0"/>
              </a:spcAft>
              <a:buSzPts val="6000"/>
              <a:buNone/>
              <a:defRPr sz="8000"/>
            </a:lvl2pPr>
            <a:lvl3pPr lvl="2">
              <a:spcBef>
                <a:spcPts val="0"/>
              </a:spcBef>
              <a:spcAft>
                <a:spcPts val="0"/>
              </a:spcAft>
              <a:buSzPts val="6000"/>
              <a:buNone/>
              <a:defRPr sz="8000"/>
            </a:lvl3pPr>
            <a:lvl4pPr lvl="3">
              <a:spcBef>
                <a:spcPts val="0"/>
              </a:spcBef>
              <a:spcAft>
                <a:spcPts val="0"/>
              </a:spcAft>
              <a:buSzPts val="6000"/>
              <a:buNone/>
              <a:defRPr sz="8000"/>
            </a:lvl4pPr>
            <a:lvl5pPr lvl="4">
              <a:spcBef>
                <a:spcPts val="0"/>
              </a:spcBef>
              <a:spcAft>
                <a:spcPts val="0"/>
              </a:spcAft>
              <a:buSzPts val="6000"/>
              <a:buNone/>
              <a:defRPr sz="8000"/>
            </a:lvl5pPr>
            <a:lvl6pPr lvl="5">
              <a:spcBef>
                <a:spcPts val="0"/>
              </a:spcBef>
              <a:spcAft>
                <a:spcPts val="0"/>
              </a:spcAft>
              <a:buSzPts val="6000"/>
              <a:buNone/>
              <a:defRPr sz="8000"/>
            </a:lvl6pPr>
            <a:lvl7pPr lvl="6">
              <a:spcBef>
                <a:spcPts val="0"/>
              </a:spcBef>
              <a:spcAft>
                <a:spcPts val="0"/>
              </a:spcAft>
              <a:buSzPts val="6000"/>
              <a:buNone/>
              <a:defRPr sz="8000"/>
            </a:lvl7pPr>
            <a:lvl8pPr lvl="7">
              <a:spcBef>
                <a:spcPts val="0"/>
              </a:spcBef>
              <a:spcAft>
                <a:spcPts val="0"/>
              </a:spcAft>
              <a:buSzPts val="6000"/>
              <a:buNone/>
              <a:defRPr sz="8000"/>
            </a:lvl8pPr>
            <a:lvl9pPr lvl="8">
              <a:spcBef>
                <a:spcPts val="0"/>
              </a:spcBef>
              <a:spcAft>
                <a:spcPts val="0"/>
              </a:spcAft>
              <a:buSzPts val="6000"/>
              <a:buNone/>
              <a:defRPr sz="8000"/>
            </a:lvl9pPr>
          </a:lstStyle>
          <a:p>
            <a:endParaRPr/>
          </a:p>
        </p:txBody>
      </p:sp>
    </p:spTree>
    <p:extLst>
      <p:ext uri="{BB962C8B-B14F-4D97-AF65-F5344CB8AC3E}">
        <p14:creationId xmlns:p14="http://schemas.microsoft.com/office/powerpoint/2010/main" val="32557277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7277605" y="3163229"/>
            <a:ext cx="4711200" cy="3491500"/>
          </a:xfrm>
          <a:prstGeom prst="rect">
            <a:avLst/>
          </a:prstGeom>
          <a:noFill/>
          <a:ln>
            <a:noFill/>
          </a:ln>
        </p:spPr>
      </p:pic>
      <p:sp>
        <p:nvSpPr>
          <p:cNvPr id="35" name="Google Shape;35;p7"/>
          <p:cNvSpPr txBox="1">
            <a:spLocks noGrp="1"/>
          </p:cNvSpPr>
          <p:nvPr>
            <p:ph type="title"/>
          </p:nvPr>
        </p:nvSpPr>
        <p:spPr>
          <a:xfrm>
            <a:off x="609600" y="1392233"/>
            <a:ext cx="8400400" cy="1143200"/>
          </a:xfrm>
          <a:prstGeom prst="rect">
            <a:avLst/>
          </a:prstGeom>
        </p:spPr>
        <p:txBody>
          <a:bodyPr spcFirstLastPara="1" wrap="square" lIns="0" tIns="0" rIns="0" bIns="0" anchor="b"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6" name="Google Shape;36;p7"/>
          <p:cNvSpPr txBox="1">
            <a:spLocks noGrp="1"/>
          </p:cNvSpPr>
          <p:nvPr>
            <p:ph type="body" idx="1"/>
          </p:nvPr>
        </p:nvSpPr>
        <p:spPr>
          <a:xfrm>
            <a:off x="609600" y="2776433"/>
            <a:ext cx="3190000" cy="3689600"/>
          </a:xfrm>
          <a:prstGeom prst="rect">
            <a:avLst/>
          </a:prstGeom>
        </p:spPr>
        <p:txBody>
          <a:bodyPr spcFirstLastPara="1" wrap="square" lIns="0" tIns="0" rIns="0" bIns="0" anchor="t" anchorCtr="0">
            <a:noAutofit/>
          </a:bodyPr>
          <a:lstStyle>
            <a:lvl1pPr marL="609585" lvl="0" indent="-440256">
              <a:spcBef>
                <a:spcPts val="800"/>
              </a:spcBef>
              <a:spcAft>
                <a:spcPts val="0"/>
              </a:spcAft>
              <a:buSzPts val="1600"/>
              <a:buChar char="●"/>
              <a:defRPr sz="2133"/>
            </a:lvl1pPr>
            <a:lvl2pPr marL="1219170" lvl="1" indent="-440256">
              <a:spcBef>
                <a:spcPts val="0"/>
              </a:spcBef>
              <a:spcAft>
                <a:spcPts val="0"/>
              </a:spcAft>
              <a:buSzPts val="1600"/>
              <a:buChar char="○"/>
              <a:defRPr sz="2133"/>
            </a:lvl2pPr>
            <a:lvl3pPr marL="1828754" lvl="2" indent="-440256">
              <a:spcBef>
                <a:spcPts val="0"/>
              </a:spcBef>
              <a:spcAft>
                <a:spcPts val="0"/>
              </a:spcAft>
              <a:buSzPts val="1600"/>
              <a:buChar char="■"/>
              <a:defRPr sz="2133"/>
            </a:lvl3pPr>
            <a:lvl4pPr marL="2438339" lvl="3" indent="-440256">
              <a:spcBef>
                <a:spcPts val="0"/>
              </a:spcBef>
              <a:spcAft>
                <a:spcPts val="0"/>
              </a:spcAft>
              <a:buSzPts val="1600"/>
              <a:buChar char="●"/>
              <a:defRPr sz="2133"/>
            </a:lvl4pPr>
            <a:lvl5pPr marL="3047924" lvl="4" indent="-440256">
              <a:spcBef>
                <a:spcPts val="0"/>
              </a:spcBef>
              <a:spcAft>
                <a:spcPts val="0"/>
              </a:spcAft>
              <a:buSzPts val="1600"/>
              <a:buChar char="○"/>
              <a:defRPr sz="2133"/>
            </a:lvl5pPr>
            <a:lvl6pPr marL="3657509" lvl="5" indent="-440256">
              <a:spcBef>
                <a:spcPts val="0"/>
              </a:spcBef>
              <a:spcAft>
                <a:spcPts val="0"/>
              </a:spcAft>
              <a:buSzPts val="1600"/>
              <a:buChar char="■"/>
              <a:defRPr sz="2133"/>
            </a:lvl6pPr>
            <a:lvl7pPr marL="4267093" lvl="6" indent="-440256">
              <a:spcBef>
                <a:spcPts val="0"/>
              </a:spcBef>
              <a:spcAft>
                <a:spcPts val="0"/>
              </a:spcAft>
              <a:buSzPts val="1600"/>
              <a:buChar char="●"/>
              <a:defRPr sz="2133"/>
            </a:lvl7pPr>
            <a:lvl8pPr marL="4876678" lvl="7" indent="-440256">
              <a:spcBef>
                <a:spcPts val="0"/>
              </a:spcBef>
              <a:spcAft>
                <a:spcPts val="0"/>
              </a:spcAft>
              <a:buSzPts val="1600"/>
              <a:buChar char="○"/>
              <a:defRPr sz="2133"/>
            </a:lvl8pPr>
            <a:lvl9pPr marL="5486263" lvl="8" indent="-440256">
              <a:spcBef>
                <a:spcPts val="0"/>
              </a:spcBef>
              <a:spcAft>
                <a:spcPts val="0"/>
              </a:spcAft>
              <a:buSzPts val="1600"/>
              <a:buChar char="■"/>
              <a:defRPr sz="2133"/>
            </a:lvl9pPr>
          </a:lstStyle>
          <a:p>
            <a:endParaRPr/>
          </a:p>
        </p:txBody>
      </p:sp>
      <p:sp>
        <p:nvSpPr>
          <p:cNvPr id="37" name="Google Shape;37;p7"/>
          <p:cNvSpPr txBox="1">
            <a:spLocks noGrp="1"/>
          </p:cNvSpPr>
          <p:nvPr>
            <p:ph type="body" idx="2"/>
          </p:nvPr>
        </p:nvSpPr>
        <p:spPr>
          <a:xfrm>
            <a:off x="3991904" y="2776433"/>
            <a:ext cx="3190000" cy="3689600"/>
          </a:xfrm>
          <a:prstGeom prst="rect">
            <a:avLst/>
          </a:prstGeom>
        </p:spPr>
        <p:txBody>
          <a:bodyPr spcFirstLastPara="1" wrap="square" lIns="0" tIns="0" rIns="0" bIns="0" anchor="t" anchorCtr="0">
            <a:noAutofit/>
          </a:bodyPr>
          <a:lstStyle>
            <a:lvl1pPr marL="609585" lvl="0" indent="-440256">
              <a:spcBef>
                <a:spcPts val="800"/>
              </a:spcBef>
              <a:spcAft>
                <a:spcPts val="0"/>
              </a:spcAft>
              <a:buSzPts val="1600"/>
              <a:buChar char="●"/>
              <a:defRPr sz="2133"/>
            </a:lvl1pPr>
            <a:lvl2pPr marL="1219170" lvl="1" indent="-440256">
              <a:spcBef>
                <a:spcPts val="0"/>
              </a:spcBef>
              <a:spcAft>
                <a:spcPts val="0"/>
              </a:spcAft>
              <a:buSzPts val="1600"/>
              <a:buChar char="○"/>
              <a:defRPr sz="2133"/>
            </a:lvl2pPr>
            <a:lvl3pPr marL="1828754" lvl="2" indent="-440256">
              <a:spcBef>
                <a:spcPts val="0"/>
              </a:spcBef>
              <a:spcAft>
                <a:spcPts val="0"/>
              </a:spcAft>
              <a:buSzPts val="1600"/>
              <a:buChar char="■"/>
              <a:defRPr sz="2133"/>
            </a:lvl3pPr>
            <a:lvl4pPr marL="2438339" lvl="3" indent="-440256">
              <a:spcBef>
                <a:spcPts val="0"/>
              </a:spcBef>
              <a:spcAft>
                <a:spcPts val="0"/>
              </a:spcAft>
              <a:buSzPts val="1600"/>
              <a:buChar char="●"/>
              <a:defRPr sz="2133"/>
            </a:lvl4pPr>
            <a:lvl5pPr marL="3047924" lvl="4" indent="-440256">
              <a:spcBef>
                <a:spcPts val="0"/>
              </a:spcBef>
              <a:spcAft>
                <a:spcPts val="0"/>
              </a:spcAft>
              <a:buSzPts val="1600"/>
              <a:buChar char="○"/>
              <a:defRPr sz="2133"/>
            </a:lvl5pPr>
            <a:lvl6pPr marL="3657509" lvl="5" indent="-440256">
              <a:spcBef>
                <a:spcPts val="0"/>
              </a:spcBef>
              <a:spcAft>
                <a:spcPts val="0"/>
              </a:spcAft>
              <a:buSzPts val="1600"/>
              <a:buChar char="■"/>
              <a:defRPr sz="2133"/>
            </a:lvl6pPr>
            <a:lvl7pPr marL="4267093" lvl="6" indent="-440256">
              <a:spcBef>
                <a:spcPts val="0"/>
              </a:spcBef>
              <a:spcAft>
                <a:spcPts val="0"/>
              </a:spcAft>
              <a:buSzPts val="1600"/>
              <a:buChar char="●"/>
              <a:defRPr sz="2133"/>
            </a:lvl7pPr>
            <a:lvl8pPr marL="4876678" lvl="7" indent="-440256">
              <a:spcBef>
                <a:spcPts val="0"/>
              </a:spcBef>
              <a:spcAft>
                <a:spcPts val="0"/>
              </a:spcAft>
              <a:buSzPts val="1600"/>
              <a:buChar char="○"/>
              <a:defRPr sz="2133"/>
            </a:lvl8pPr>
            <a:lvl9pPr marL="5486263" lvl="8" indent="-440256">
              <a:spcBef>
                <a:spcPts val="0"/>
              </a:spcBef>
              <a:spcAft>
                <a:spcPts val="0"/>
              </a:spcAft>
              <a:buSzPts val="1600"/>
              <a:buChar char="■"/>
              <a:defRPr sz="2133"/>
            </a:lvl9pPr>
          </a:lstStyle>
          <a:p>
            <a:endParaRPr/>
          </a:p>
        </p:txBody>
      </p:sp>
      <p:sp>
        <p:nvSpPr>
          <p:cNvPr id="38" name="Google Shape;38;p7"/>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202423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6867033" y="2900833"/>
            <a:ext cx="5172000" cy="3827280"/>
          </a:xfrm>
          <a:prstGeom prst="rect">
            <a:avLst/>
          </a:prstGeom>
          <a:noFill/>
          <a:ln>
            <a:noFill/>
          </a:ln>
        </p:spPr>
      </p:pic>
      <p:sp>
        <p:nvSpPr>
          <p:cNvPr id="14" name="Google Shape;14;p3"/>
          <p:cNvSpPr txBox="1">
            <a:spLocks noGrp="1"/>
          </p:cNvSpPr>
          <p:nvPr>
            <p:ph type="ctrTitle"/>
          </p:nvPr>
        </p:nvSpPr>
        <p:spPr>
          <a:xfrm>
            <a:off x="914400" y="2415933"/>
            <a:ext cx="6630800" cy="1546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15" name="Google Shape;15;p3"/>
          <p:cNvSpPr txBox="1">
            <a:spLocks noGrp="1"/>
          </p:cNvSpPr>
          <p:nvPr>
            <p:ph type="subTitle" idx="1"/>
          </p:nvPr>
        </p:nvSpPr>
        <p:spPr>
          <a:xfrm>
            <a:off x="914400" y="4193133"/>
            <a:ext cx="3324800" cy="1046400"/>
          </a:xfrm>
          <a:prstGeom prst="rect">
            <a:avLst/>
          </a:prstGeom>
        </p:spPr>
        <p:txBody>
          <a:bodyPr spcFirstLastPara="1" wrap="square" lIns="0" tIns="0" rIns="0" bIns="0" anchor="t" anchorCtr="0">
            <a:noAutofit/>
          </a:bodyPr>
          <a:lstStyle>
            <a:lvl1pPr lvl="0" rtl="0">
              <a:spcBef>
                <a:spcPts val="0"/>
              </a:spcBef>
              <a:spcAft>
                <a:spcPts val="0"/>
              </a:spcAft>
              <a:buClr>
                <a:srgbClr val="A7A4BC"/>
              </a:buClr>
              <a:buSzPts val="1800"/>
              <a:buNone/>
              <a:defRPr sz="2400">
                <a:solidFill>
                  <a:srgbClr val="A7A4BC"/>
                </a:solidFill>
              </a:defRPr>
            </a:lvl1pPr>
            <a:lvl2pPr lvl="1" rtl="0">
              <a:spcBef>
                <a:spcPts val="0"/>
              </a:spcBef>
              <a:spcAft>
                <a:spcPts val="0"/>
              </a:spcAft>
              <a:buClr>
                <a:srgbClr val="A7A4BC"/>
              </a:buClr>
              <a:buSzPts val="1800"/>
              <a:buNone/>
              <a:defRPr sz="2400">
                <a:solidFill>
                  <a:srgbClr val="A7A4BC"/>
                </a:solidFill>
              </a:defRPr>
            </a:lvl2pPr>
            <a:lvl3pPr lvl="2" rtl="0">
              <a:spcBef>
                <a:spcPts val="0"/>
              </a:spcBef>
              <a:spcAft>
                <a:spcPts val="0"/>
              </a:spcAft>
              <a:buClr>
                <a:srgbClr val="A7A4BC"/>
              </a:buClr>
              <a:buSzPts val="1800"/>
              <a:buNone/>
              <a:defRPr sz="2400">
                <a:solidFill>
                  <a:srgbClr val="A7A4BC"/>
                </a:solidFill>
              </a:defRPr>
            </a:lvl3pPr>
            <a:lvl4pPr lvl="3" rtl="0">
              <a:spcBef>
                <a:spcPts val="0"/>
              </a:spcBef>
              <a:spcAft>
                <a:spcPts val="0"/>
              </a:spcAft>
              <a:buClr>
                <a:srgbClr val="A7A4BC"/>
              </a:buClr>
              <a:buSzPts val="1800"/>
              <a:buNone/>
              <a:defRPr sz="2400">
                <a:solidFill>
                  <a:srgbClr val="A7A4BC"/>
                </a:solidFill>
              </a:defRPr>
            </a:lvl4pPr>
            <a:lvl5pPr lvl="4" rtl="0">
              <a:spcBef>
                <a:spcPts val="0"/>
              </a:spcBef>
              <a:spcAft>
                <a:spcPts val="0"/>
              </a:spcAft>
              <a:buClr>
                <a:srgbClr val="A7A4BC"/>
              </a:buClr>
              <a:buSzPts val="1800"/>
              <a:buNone/>
              <a:defRPr sz="2400">
                <a:solidFill>
                  <a:srgbClr val="A7A4BC"/>
                </a:solidFill>
              </a:defRPr>
            </a:lvl5pPr>
            <a:lvl6pPr lvl="5" rtl="0">
              <a:spcBef>
                <a:spcPts val="0"/>
              </a:spcBef>
              <a:spcAft>
                <a:spcPts val="0"/>
              </a:spcAft>
              <a:buClr>
                <a:srgbClr val="A7A4BC"/>
              </a:buClr>
              <a:buSzPts val="1800"/>
              <a:buNone/>
              <a:defRPr sz="2400">
                <a:solidFill>
                  <a:srgbClr val="A7A4BC"/>
                </a:solidFill>
              </a:defRPr>
            </a:lvl6pPr>
            <a:lvl7pPr lvl="6" rtl="0">
              <a:spcBef>
                <a:spcPts val="0"/>
              </a:spcBef>
              <a:spcAft>
                <a:spcPts val="0"/>
              </a:spcAft>
              <a:buClr>
                <a:srgbClr val="A7A4BC"/>
              </a:buClr>
              <a:buSzPts val="1800"/>
              <a:buNone/>
              <a:defRPr sz="2400">
                <a:solidFill>
                  <a:srgbClr val="A7A4BC"/>
                </a:solidFill>
              </a:defRPr>
            </a:lvl7pPr>
            <a:lvl8pPr lvl="7" rtl="0">
              <a:spcBef>
                <a:spcPts val="0"/>
              </a:spcBef>
              <a:spcAft>
                <a:spcPts val="0"/>
              </a:spcAft>
              <a:buClr>
                <a:srgbClr val="A7A4BC"/>
              </a:buClr>
              <a:buSzPts val="1800"/>
              <a:buNone/>
              <a:defRPr sz="2400">
                <a:solidFill>
                  <a:srgbClr val="A7A4BC"/>
                </a:solidFill>
              </a:defRPr>
            </a:lvl8pPr>
            <a:lvl9pPr lvl="8" rtl="0">
              <a:spcBef>
                <a:spcPts val="0"/>
              </a:spcBef>
              <a:spcAft>
                <a:spcPts val="0"/>
              </a:spcAft>
              <a:buClr>
                <a:srgbClr val="A7A4BC"/>
              </a:buClr>
              <a:buSzPts val="1800"/>
              <a:buNone/>
              <a:defRPr sz="2400">
                <a:solidFill>
                  <a:srgbClr val="A7A4BC"/>
                </a:solidFill>
              </a:defRPr>
            </a:lvl9pPr>
          </a:lstStyle>
          <a:p>
            <a:endParaRPr/>
          </a:p>
        </p:txBody>
      </p:sp>
    </p:spTree>
    <p:extLst>
      <p:ext uri="{BB962C8B-B14F-4D97-AF65-F5344CB8AC3E}">
        <p14:creationId xmlns:p14="http://schemas.microsoft.com/office/powerpoint/2010/main" val="2771730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no illustration">
  <p:cSld name="Blank no illustration">
    <p:spTree>
      <p:nvGrpSpPr>
        <p:cNvPr id="1" name="Shape 59"/>
        <p:cNvGrpSpPr/>
        <p:nvPr/>
      </p:nvGrpSpPr>
      <p:grpSpPr>
        <a:xfrm>
          <a:off x="0" y="0"/>
          <a:ext cx="0" cy="0"/>
          <a:chOff x="0" y="0"/>
          <a:chExt cx="0" cy="0"/>
        </a:xfrm>
      </p:grpSpPr>
      <p:sp>
        <p:nvSpPr>
          <p:cNvPr id="60" name="Google Shape;60;p13"/>
          <p:cNvSpPr txBox="1">
            <a:spLocks noGrp="1"/>
          </p:cNvSpPr>
          <p:nvPr>
            <p:ph type="sldNum" idx="12"/>
          </p:nvPr>
        </p:nvSpPr>
        <p:spPr>
          <a:xfrm>
            <a:off x="11307445"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85453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45109-CDD1-4E72-B2B1-20B06078FC9F}"/>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33E3962E-311C-463B-9889-5A58C1D213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B13DC6A3-8850-45B8-91AE-C78998066523}"/>
              </a:ext>
            </a:extLst>
          </p:cNvPr>
          <p:cNvSpPr>
            <a:spLocks noGrp="1"/>
          </p:cNvSpPr>
          <p:nvPr>
            <p:ph type="dt" sz="half" idx="10"/>
          </p:nvPr>
        </p:nvSpPr>
        <p:spPr/>
        <p:txBody>
          <a:bodyPr/>
          <a:lstStyle/>
          <a:p>
            <a:fld id="{DDA02872-2BF6-4280-9C7A-950AE1BA745E}" type="datetimeFigureOut">
              <a:rPr lang="id-ID" smtClean="0"/>
              <a:t>30/08/2020</a:t>
            </a:fld>
            <a:endParaRPr lang="id-ID"/>
          </a:p>
        </p:txBody>
      </p:sp>
      <p:sp>
        <p:nvSpPr>
          <p:cNvPr id="5" name="Footer Placeholder 4">
            <a:extLst>
              <a:ext uri="{FF2B5EF4-FFF2-40B4-BE49-F238E27FC236}">
                <a16:creationId xmlns:a16="http://schemas.microsoft.com/office/drawing/2014/main" id="{7F4D4708-719B-48D4-9F19-5E1E3C86FB8E}"/>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69ADA254-3DC5-41F6-9061-FB13C0ECBBFA}"/>
              </a:ext>
            </a:extLst>
          </p:cNvPr>
          <p:cNvSpPr>
            <a:spLocks noGrp="1"/>
          </p:cNvSpPr>
          <p:nvPr>
            <p:ph type="sldNum" sz="quarter" idx="12"/>
          </p:nvPr>
        </p:nvSpPr>
        <p:spPr/>
        <p:txBody>
          <a:bodyPr/>
          <a:lstStyle/>
          <a:p>
            <a:fld id="{E0A3DECF-E1C6-47E3-AFF8-72CE983D7655}" type="slidenum">
              <a:rPr lang="id-ID" smtClean="0"/>
              <a:t>‹#›</a:t>
            </a:fld>
            <a:endParaRPr lang="id-ID"/>
          </a:p>
        </p:txBody>
      </p:sp>
    </p:spTree>
    <p:extLst>
      <p:ext uri="{BB962C8B-B14F-4D97-AF65-F5344CB8AC3E}">
        <p14:creationId xmlns:p14="http://schemas.microsoft.com/office/powerpoint/2010/main" val="3716041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822A3-669B-4A12-94A0-E4B062CD84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d-ID"/>
          </a:p>
        </p:txBody>
      </p:sp>
      <p:sp>
        <p:nvSpPr>
          <p:cNvPr id="3" name="Text Placeholder 2">
            <a:extLst>
              <a:ext uri="{FF2B5EF4-FFF2-40B4-BE49-F238E27FC236}">
                <a16:creationId xmlns:a16="http://schemas.microsoft.com/office/drawing/2014/main" id="{02176000-AF8D-46D6-923A-B747101D5C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6FD1BF-877A-4E0C-A289-9225A4D65EDB}"/>
              </a:ext>
            </a:extLst>
          </p:cNvPr>
          <p:cNvSpPr>
            <a:spLocks noGrp="1"/>
          </p:cNvSpPr>
          <p:nvPr>
            <p:ph type="dt" sz="half" idx="10"/>
          </p:nvPr>
        </p:nvSpPr>
        <p:spPr/>
        <p:txBody>
          <a:bodyPr/>
          <a:lstStyle/>
          <a:p>
            <a:fld id="{DDA02872-2BF6-4280-9C7A-950AE1BA745E}" type="datetimeFigureOut">
              <a:rPr lang="id-ID" smtClean="0"/>
              <a:t>30/08/2020</a:t>
            </a:fld>
            <a:endParaRPr lang="id-ID"/>
          </a:p>
        </p:txBody>
      </p:sp>
      <p:sp>
        <p:nvSpPr>
          <p:cNvPr id="5" name="Footer Placeholder 4">
            <a:extLst>
              <a:ext uri="{FF2B5EF4-FFF2-40B4-BE49-F238E27FC236}">
                <a16:creationId xmlns:a16="http://schemas.microsoft.com/office/drawing/2014/main" id="{B75698AA-F51B-4A49-8F70-F278E2A32928}"/>
              </a:ext>
            </a:extLst>
          </p:cNvPr>
          <p:cNvSpPr>
            <a:spLocks noGrp="1"/>
          </p:cNvSpPr>
          <p:nvPr>
            <p:ph type="ftr" sz="quarter" idx="11"/>
          </p:nvPr>
        </p:nvSpPr>
        <p:spPr/>
        <p:txBody>
          <a:bodyPr/>
          <a:lstStyle/>
          <a:p>
            <a:endParaRPr lang="id-ID"/>
          </a:p>
        </p:txBody>
      </p:sp>
      <p:sp>
        <p:nvSpPr>
          <p:cNvPr id="6" name="Slide Number Placeholder 5">
            <a:extLst>
              <a:ext uri="{FF2B5EF4-FFF2-40B4-BE49-F238E27FC236}">
                <a16:creationId xmlns:a16="http://schemas.microsoft.com/office/drawing/2014/main" id="{F7CEFCC9-6E44-4BF5-A738-5AB2D64AE1D3}"/>
              </a:ext>
            </a:extLst>
          </p:cNvPr>
          <p:cNvSpPr>
            <a:spLocks noGrp="1"/>
          </p:cNvSpPr>
          <p:nvPr>
            <p:ph type="sldNum" sz="quarter" idx="12"/>
          </p:nvPr>
        </p:nvSpPr>
        <p:spPr/>
        <p:txBody>
          <a:bodyPr/>
          <a:lstStyle/>
          <a:p>
            <a:fld id="{E0A3DECF-E1C6-47E3-AFF8-72CE983D7655}" type="slidenum">
              <a:rPr lang="id-ID" smtClean="0"/>
              <a:t>‹#›</a:t>
            </a:fld>
            <a:endParaRPr lang="id-ID"/>
          </a:p>
        </p:txBody>
      </p:sp>
    </p:spTree>
    <p:extLst>
      <p:ext uri="{BB962C8B-B14F-4D97-AF65-F5344CB8AC3E}">
        <p14:creationId xmlns:p14="http://schemas.microsoft.com/office/powerpoint/2010/main" val="547952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8847C-D7B6-4D68-9B24-E2EB4009B5A8}"/>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8E50D526-5E5D-4BDC-9E3D-89C01E1BD6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a:extLst>
              <a:ext uri="{FF2B5EF4-FFF2-40B4-BE49-F238E27FC236}">
                <a16:creationId xmlns:a16="http://schemas.microsoft.com/office/drawing/2014/main" id="{54D193CB-20F3-4DE4-B6B0-DCE3025F40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a:extLst>
              <a:ext uri="{FF2B5EF4-FFF2-40B4-BE49-F238E27FC236}">
                <a16:creationId xmlns:a16="http://schemas.microsoft.com/office/drawing/2014/main" id="{DA66B574-C4AA-44F1-A572-DD55CC82430F}"/>
              </a:ext>
            </a:extLst>
          </p:cNvPr>
          <p:cNvSpPr>
            <a:spLocks noGrp="1"/>
          </p:cNvSpPr>
          <p:nvPr>
            <p:ph type="dt" sz="half" idx="10"/>
          </p:nvPr>
        </p:nvSpPr>
        <p:spPr/>
        <p:txBody>
          <a:bodyPr/>
          <a:lstStyle/>
          <a:p>
            <a:fld id="{DDA02872-2BF6-4280-9C7A-950AE1BA745E}" type="datetimeFigureOut">
              <a:rPr lang="id-ID" smtClean="0"/>
              <a:t>30/08/2020</a:t>
            </a:fld>
            <a:endParaRPr lang="id-ID"/>
          </a:p>
        </p:txBody>
      </p:sp>
      <p:sp>
        <p:nvSpPr>
          <p:cNvPr id="6" name="Footer Placeholder 5">
            <a:extLst>
              <a:ext uri="{FF2B5EF4-FFF2-40B4-BE49-F238E27FC236}">
                <a16:creationId xmlns:a16="http://schemas.microsoft.com/office/drawing/2014/main" id="{52365138-E5DA-41CE-86C0-B6E34F155422}"/>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87BF86D6-CD12-417C-ADB4-558C236E426C}"/>
              </a:ext>
            </a:extLst>
          </p:cNvPr>
          <p:cNvSpPr>
            <a:spLocks noGrp="1"/>
          </p:cNvSpPr>
          <p:nvPr>
            <p:ph type="sldNum" sz="quarter" idx="12"/>
          </p:nvPr>
        </p:nvSpPr>
        <p:spPr/>
        <p:txBody>
          <a:bodyPr/>
          <a:lstStyle/>
          <a:p>
            <a:fld id="{E0A3DECF-E1C6-47E3-AFF8-72CE983D7655}" type="slidenum">
              <a:rPr lang="id-ID" smtClean="0"/>
              <a:t>‹#›</a:t>
            </a:fld>
            <a:endParaRPr lang="id-ID"/>
          </a:p>
        </p:txBody>
      </p:sp>
    </p:spTree>
    <p:extLst>
      <p:ext uri="{BB962C8B-B14F-4D97-AF65-F5344CB8AC3E}">
        <p14:creationId xmlns:p14="http://schemas.microsoft.com/office/powerpoint/2010/main" val="14515603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4F2FA-5F6A-439D-9425-2910FD80F450}"/>
              </a:ext>
            </a:extLst>
          </p:cNvPr>
          <p:cNvSpPr>
            <a:spLocks noGrp="1"/>
          </p:cNvSpPr>
          <p:nvPr>
            <p:ph type="title"/>
          </p:nvPr>
        </p:nvSpPr>
        <p:spPr>
          <a:xfrm>
            <a:off x="839788" y="365125"/>
            <a:ext cx="10515600" cy="1325563"/>
          </a:xfrm>
        </p:spPr>
        <p:txBody>
          <a:bodyPr/>
          <a:lstStyle/>
          <a:p>
            <a:r>
              <a:rPr lang="en-US"/>
              <a:t>Click to edit Master title style</a:t>
            </a:r>
            <a:endParaRPr lang="id-ID"/>
          </a:p>
        </p:txBody>
      </p:sp>
      <p:sp>
        <p:nvSpPr>
          <p:cNvPr id="3" name="Text Placeholder 2">
            <a:extLst>
              <a:ext uri="{FF2B5EF4-FFF2-40B4-BE49-F238E27FC236}">
                <a16:creationId xmlns:a16="http://schemas.microsoft.com/office/drawing/2014/main" id="{6BD3F187-4705-4DC4-A7D2-CEC6FAE476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34A7F2B-954E-46C2-ADA0-A72E01074D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a:extLst>
              <a:ext uri="{FF2B5EF4-FFF2-40B4-BE49-F238E27FC236}">
                <a16:creationId xmlns:a16="http://schemas.microsoft.com/office/drawing/2014/main" id="{FC7803BF-6451-47BC-A482-D5F011BAB7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4720CE-D95E-48D8-92EF-610557C1F0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a:extLst>
              <a:ext uri="{FF2B5EF4-FFF2-40B4-BE49-F238E27FC236}">
                <a16:creationId xmlns:a16="http://schemas.microsoft.com/office/drawing/2014/main" id="{1D4CAC12-D006-442D-A49F-8DA6ABDD092B}"/>
              </a:ext>
            </a:extLst>
          </p:cNvPr>
          <p:cNvSpPr>
            <a:spLocks noGrp="1"/>
          </p:cNvSpPr>
          <p:nvPr>
            <p:ph type="dt" sz="half" idx="10"/>
          </p:nvPr>
        </p:nvSpPr>
        <p:spPr/>
        <p:txBody>
          <a:bodyPr/>
          <a:lstStyle/>
          <a:p>
            <a:fld id="{DDA02872-2BF6-4280-9C7A-950AE1BA745E}" type="datetimeFigureOut">
              <a:rPr lang="id-ID" smtClean="0"/>
              <a:t>30/08/2020</a:t>
            </a:fld>
            <a:endParaRPr lang="id-ID"/>
          </a:p>
        </p:txBody>
      </p:sp>
      <p:sp>
        <p:nvSpPr>
          <p:cNvPr id="8" name="Footer Placeholder 7">
            <a:extLst>
              <a:ext uri="{FF2B5EF4-FFF2-40B4-BE49-F238E27FC236}">
                <a16:creationId xmlns:a16="http://schemas.microsoft.com/office/drawing/2014/main" id="{ADB175AC-7624-423A-8E37-403354B0748F}"/>
              </a:ext>
            </a:extLst>
          </p:cNvPr>
          <p:cNvSpPr>
            <a:spLocks noGrp="1"/>
          </p:cNvSpPr>
          <p:nvPr>
            <p:ph type="ftr" sz="quarter" idx="11"/>
          </p:nvPr>
        </p:nvSpPr>
        <p:spPr/>
        <p:txBody>
          <a:bodyPr/>
          <a:lstStyle/>
          <a:p>
            <a:endParaRPr lang="id-ID"/>
          </a:p>
        </p:txBody>
      </p:sp>
      <p:sp>
        <p:nvSpPr>
          <p:cNvPr id="9" name="Slide Number Placeholder 8">
            <a:extLst>
              <a:ext uri="{FF2B5EF4-FFF2-40B4-BE49-F238E27FC236}">
                <a16:creationId xmlns:a16="http://schemas.microsoft.com/office/drawing/2014/main" id="{313AC1CE-A202-42F6-95C8-59A2F10AFF53}"/>
              </a:ext>
            </a:extLst>
          </p:cNvPr>
          <p:cNvSpPr>
            <a:spLocks noGrp="1"/>
          </p:cNvSpPr>
          <p:nvPr>
            <p:ph type="sldNum" sz="quarter" idx="12"/>
          </p:nvPr>
        </p:nvSpPr>
        <p:spPr/>
        <p:txBody>
          <a:bodyPr/>
          <a:lstStyle/>
          <a:p>
            <a:fld id="{E0A3DECF-E1C6-47E3-AFF8-72CE983D7655}" type="slidenum">
              <a:rPr lang="id-ID" smtClean="0"/>
              <a:t>‹#›</a:t>
            </a:fld>
            <a:endParaRPr lang="id-ID"/>
          </a:p>
        </p:txBody>
      </p:sp>
    </p:spTree>
    <p:extLst>
      <p:ext uri="{BB962C8B-B14F-4D97-AF65-F5344CB8AC3E}">
        <p14:creationId xmlns:p14="http://schemas.microsoft.com/office/powerpoint/2010/main" val="3587246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48013-4DB7-4B2D-B504-CDAD15A21828}"/>
              </a:ext>
            </a:extLst>
          </p:cNvPr>
          <p:cNvSpPr>
            <a:spLocks noGrp="1"/>
          </p:cNvSpPr>
          <p:nvPr>
            <p:ph type="title"/>
          </p:nvPr>
        </p:nvSpPr>
        <p:spPr/>
        <p:txBody>
          <a:bodyPr/>
          <a:lstStyle/>
          <a:p>
            <a:r>
              <a:rPr lang="en-US"/>
              <a:t>Click to edit Master title style</a:t>
            </a:r>
            <a:endParaRPr lang="id-ID"/>
          </a:p>
        </p:txBody>
      </p:sp>
      <p:sp>
        <p:nvSpPr>
          <p:cNvPr id="3" name="Date Placeholder 2">
            <a:extLst>
              <a:ext uri="{FF2B5EF4-FFF2-40B4-BE49-F238E27FC236}">
                <a16:creationId xmlns:a16="http://schemas.microsoft.com/office/drawing/2014/main" id="{B69F2791-0D49-4B2B-A57D-09B3A98CAA08}"/>
              </a:ext>
            </a:extLst>
          </p:cNvPr>
          <p:cNvSpPr>
            <a:spLocks noGrp="1"/>
          </p:cNvSpPr>
          <p:nvPr>
            <p:ph type="dt" sz="half" idx="10"/>
          </p:nvPr>
        </p:nvSpPr>
        <p:spPr/>
        <p:txBody>
          <a:bodyPr/>
          <a:lstStyle/>
          <a:p>
            <a:fld id="{DDA02872-2BF6-4280-9C7A-950AE1BA745E}" type="datetimeFigureOut">
              <a:rPr lang="id-ID" smtClean="0"/>
              <a:t>30/08/2020</a:t>
            </a:fld>
            <a:endParaRPr lang="id-ID"/>
          </a:p>
        </p:txBody>
      </p:sp>
      <p:sp>
        <p:nvSpPr>
          <p:cNvPr id="4" name="Footer Placeholder 3">
            <a:extLst>
              <a:ext uri="{FF2B5EF4-FFF2-40B4-BE49-F238E27FC236}">
                <a16:creationId xmlns:a16="http://schemas.microsoft.com/office/drawing/2014/main" id="{3D06F123-18E6-404A-8881-432E3C2F718E}"/>
              </a:ext>
            </a:extLst>
          </p:cNvPr>
          <p:cNvSpPr>
            <a:spLocks noGrp="1"/>
          </p:cNvSpPr>
          <p:nvPr>
            <p:ph type="ftr" sz="quarter" idx="11"/>
          </p:nvPr>
        </p:nvSpPr>
        <p:spPr/>
        <p:txBody>
          <a:bodyPr/>
          <a:lstStyle/>
          <a:p>
            <a:endParaRPr lang="id-ID"/>
          </a:p>
        </p:txBody>
      </p:sp>
      <p:sp>
        <p:nvSpPr>
          <p:cNvPr id="5" name="Slide Number Placeholder 4">
            <a:extLst>
              <a:ext uri="{FF2B5EF4-FFF2-40B4-BE49-F238E27FC236}">
                <a16:creationId xmlns:a16="http://schemas.microsoft.com/office/drawing/2014/main" id="{AC7DE4B5-23EC-442B-BB7A-DA135B40F714}"/>
              </a:ext>
            </a:extLst>
          </p:cNvPr>
          <p:cNvSpPr>
            <a:spLocks noGrp="1"/>
          </p:cNvSpPr>
          <p:nvPr>
            <p:ph type="sldNum" sz="quarter" idx="12"/>
          </p:nvPr>
        </p:nvSpPr>
        <p:spPr/>
        <p:txBody>
          <a:bodyPr/>
          <a:lstStyle/>
          <a:p>
            <a:fld id="{E0A3DECF-E1C6-47E3-AFF8-72CE983D7655}" type="slidenum">
              <a:rPr lang="id-ID" smtClean="0"/>
              <a:t>‹#›</a:t>
            </a:fld>
            <a:endParaRPr lang="id-ID"/>
          </a:p>
        </p:txBody>
      </p:sp>
    </p:spTree>
    <p:extLst>
      <p:ext uri="{BB962C8B-B14F-4D97-AF65-F5344CB8AC3E}">
        <p14:creationId xmlns:p14="http://schemas.microsoft.com/office/powerpoint/2010/main" val="42143943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EEF690-0F23-4418-A2D1-1BFF593F03EC}"/>
              </a:ext>
            </a:extLst>
          </p:cNvPr>
          <p:cNvSpPr>
            <a:spLocks noGrp="1"/>
          </p:cNvSpPr>
          <p:nvPr>
            <p:ph type="dt" sz="half" idx="10"/>
          </p:nvPr>
        </p:nvSpPr>
        <p:spPr/>
        <p:txBody>
          <a:bodyPr/>
          <a:lstStyle/>
          <a:p>
            <a:fld id="{DDA02872-2BF6-4280-9C7A-950AE1BA745E}" type="datetimeFigureOut">
              <a:rPr lang="id-ID" smtClean="0"/>
              <a:t>30/08/2020</a:t>
            </a:fld>
            <a:endParaRPr lang="id-ID"/>
          </a:p>
        </p:txBody>
      </p:sp>
      <p:sp>
        <p:nvSpPr>
          <p:cNvPr id="3" name="Footer Placeholder 2">
            <a:extLst>
              <a:ext uri="{FF2B5EF4-FFF2-40B4-BE49-F238E27FC236}">
                <a16:creationId xmlns:a16="http://schemas.microsoft.com/office/drawing/2014/main" id="{C1A7B8DF-A93D-49DA-BBA5-103BB8D67A06}"/>
              </a:ext>
            </a:extLst>
          </p:cNvPr>
          <p:cNvSpPr>
            <a:spLocks noGrp="1"/>
          </p:cNvSpPr>
          <p:nvPr>
            <p:ph type="ftr" sz="quarter" idx="11"/>
          </p:nvPr>
        </p:nvSpPr>
        <p:spPr/>
        <p:txBody>
          <a:bodyPr/>
          <a:lstStyle/>
          <a:p>
            <a:endParaRPr lang="id-ID"/>
          </a:p>
        </p:txBody>
      </p:sp>
      <p:sp>
        <p:nvSpPr>
          <p:cNvPr id="4" name="Slide Number Placeholder 3">
            <a:extLst>
              <a:ext uri="{FF2B5EF4-FFF2-40B4-BE49-F238E27FC236}">
                <a16:creationId xmlns:a16="http://schemas.microsoft.com/office/drawing/2014/main" id="{D773891A-42E3-4D6B-A1AF-26F95A302594}"/>
              </a:ext>
            </a:extLst>
          </p:cNvPr>
          <p:cNvSpPr>
            <a:spLocks noGrp="1"/>
          </p:cNvSpPr>
          <p:nvPr>
            <p:ph type="sldNum" sz="quarter" idx="12"/>
          </p:nvPr>
        </p:nvSpPr>
        <p:spPr/>
        <p:txBody>
          <a:bodyPr/>
          <a:lstStyle/>
          <a:p>
            <a:fld id="{E0A3DECF-E1C6-47E3-AFF8-72CE983D7655}" type="slidenum">
              <a:rPr lang="id-ID" smtClean="0"/>
              <a:t>‹#›</a:t>
            </a:fld>
            <a:endParaRPr lang="id-ID"/>
          </a:p>
        </p:txBody>
      </p:sp>
    </p:spTree>
    <p:extLst>
      <p:ext uri="{BB962C8B-B14F-4D97-AF65-F5344CB8AC3E}">
        <p14:creationId xmlns:p14="http://schemas.microsoft.com/office/powerpoint/2010/main" val="1905999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35CC0-CD3D-4F20-9A8D-3E36F140CB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Content Placeholder 2">
            <a:extLst>
              <a:ext uri="{FF2B5EF4-FFF2-40B4-BE49-F238E27FC236}">
                <a16:creationId xmlns:a16="http://schemas.microsoft.com/office/drawing/2014/main" id="{B4BCA1D7-86CA-4BD8-9C2E-2BCDDF890E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a:extLst>
              <a:ext uri="{FF2B5EF4-FFF2-40B4-BE49-F238E27FC236}">
                <a16:creationId xmlns:a16="http://schemas.microsoft.com/office/drawing/2014/main" id="{E7F5EC85-1BE6-464F-9249-F1DB9B5694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FAD22C-F801-45EC-895D-7E89BF9390FF}"/>
              </a:ext>
            </a:extLst>
          </p:cNvPr>
          <p:cNvSpPr>
            <a:spLocks noGrp="1"/>
          </p:cNvSpPr>
          <p:nvPr>
            <p:ph type="dt" sz="half" idx="10"/>
          </p:nvPr>
        </p:nvSpPr>
        <p:spPr/>
        <p:txBody>
          <a:bodyPr/>
          <a:lstStyle/>
          <a:p>
            <a:fld id="{DDA02872-2BF6-4280-9C7A-950AE1BA745E}" type="datetimeFigureOut">
              <a:rPr lang="id-ID" smtClean="0"/>
              <a:t>30/08/2020</a:t>
            </a:fld>
            <a:endParaRPr lang="id-ID"/>
          </a:p>
        </p:txBody>
      </p:sp>
      <p:sp>
        <p:nvSpPr>
          <p:cNvPr id="6" name="Footer Placeholder 5">
            <a:extLst>
              <a:ext uri="{FF2B5EF4-FFF2-40B4-BE49-F238E27FC236}">
                <a16:creationId xmlns:a16="http://schemas.microsoft.com/office/drawing/2014/main" id="{27D35651-918C-4A21-8567-F4D5EE38489E}"/>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358EB82D-6AAF-4A5B-B25F-8ADAC2236333}"/>
              </a:ext>
            </a:extLst>
          </p:cNvPr>
          <p:cNvSpPr>
            <a:spLocks noGrp="1"/>
          </p:cNvSpPr>
          <p:nvPr>
            <p:ph type="sldNum" sz="quarter" idx="12"/>
          </p:nvPr>
        </p:nvSpPr>
        <p:spPr/>
        <p:txBody>
          <a:bodyPr/>
          <a:lstStyle/>
          <a:p>
            <a:fld id="{E0A3DECF-E1C6-47E3-AFF8-72CE983D7655}" type="slidenum">
              <a:rPr lang="id-ID" smtClean="0"/>
              <a:t>‹#›</a:t>
            </a:fld>
            <a:endParaRPr lang="id-ID"/>
          </a:p>
        </p:txBody>
      </p:sp>
    </p:spTree>
    <p:extLst>
      <p:ext uri="{BB962C8B-B14F-4D97-AF65-F5344CB8AC3E}">
        <p14:creationId xmlns:p14="http://schemas.microsoft.com/office/powerpoint/2010/main" val="1651497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EF3CA-8A48-4727-8BB0-576596FC1C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Picture Placeholder 2">
            <a:extLst>
              <a:ext uri="{FF2B5EF4-FFF2-40B4-BE49-F238E27FC236}">
                <a16:creationId xmlns:a16="http://schemas.microsoft.com/office/drawing/2014/main" id="{78C20A46-8095-4C5B-B41A-599066060C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a:extLst>
              <a:ext uri="{FF2B5EF4-FFF2-40B4-BE49-F238E27FC236}">
                <a16:creationId xmlns:a16="http://schemas.microsoft.com/office/drawing/2014/main" id="{6D05202D-FB27-4F06-AE64-98D456B643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033069-5919-4735-8DFD-B10046230DCA}"/>
              </a:ext>
            </a:extLst>
          </p:cNvPr>
          <p:cNvSpPr>
            <a:spLocks noGrp="1"/>
          </p:cNvSpPr>
          <p:nvPr>
            <p:ph type="dt" sz="half" idx="10"/>
          </p:nvPr>
        </p:nvSpPr>
        <p:spPr/>
        <p:txBody>
          <a:bodyPr/>
          <a:lstStyle/>
          <a:p>
            <a:fld id="{DDA02872-2BF6-4280-9C7A-950AE1BA745E}" type="datetimeFigureOut">
              <a:rPr lang="id-ID" smtClean="0"/>
              <a:t>30/08/2020</a:t>
            </a:fld>
            <a:endParaRPr lang="id-ID"/>
          </a:p>
        </p:txBody>
      </p:sp>
      <p:sp>
        <p:nvSpPr>
          <p:cNvPr id="6" name="Footer Placeholder 5">
            <a:extLst>
              <a:ext uri="{FF2B5EF4-FFF2-40B4-BE49-F238E27FC236}">
                <a16:creationId xmlns:a16="http://schemas.microsoft.com/office/drawing/2014/main" id="{2E58AD4E-6260-4FC9-8D4A-4752EC7DC7B2}"/>
              </a:ext>
            </a:extLst>
          </p:cNvPr>
          <p:cNvSpPr>
            <a:spLocks noGrp="1"/>
          </p:cNvSpPr>
          <p:nvPr>
            <p:ph type="ftr" sz="quarter" idx="11"/>
          </p:nvPr>
        </p:nvSpPr>
        <p:spPr/>
        <p:txBody>
          <a:bodyPr/>
          <a:lstStyle/>
          <a:p>
            <a:endParaRPr lang="id-ID"/>
          </a:p>
        </p:txBody>
      </p:sp>
      <p:sp>
        <p:nvSpPr>
          <p:cNvPr id="7" name="Slide Number Placeholder 6">
            <a:extLst>
              <a:ext uri="{FF2B5EF4-FFF2-40B4-BE49-F238E27FC236}">
                <a16:creationId xmlns:a16="http://schemas.microsoft.com/office/drawing/2014/main" id="{62C2CA53-EC89-445F-83D9-1712055326E3}"/>
              </a:ext>
            </a:extLst>
          </p:cNvPr>
          <p:cNvSpPr>
            <a:spLocks noGrp="1"/>
          </p:cNvSpPr>
          <p:nvPr>
            <p:ph type="sldNum" sz="quarter" idx="12"/>
          </p:nvPr>
        </p:nvSpPr>
        <p:spPr/>
        <p:txBody>
          <a:bodyPr/>
          <a:lstStyle/>
          <a:p>
            <a:fld id="{E0A3DECF-E1C6-47E3-AFF8-72CE983D7655}" type="slidenum">
              <a:rPr lang="id-ID" smtClean="0"/>
              <a:t>‹#›</a:t>
            </a:fld>
            <a:endParaRPr lang="id-ID"/>
          </a:p>
        </p:txBody>
      </p:sp>
    </p:spTree>
    <p:extLst>
      <p:ext uri="{BB962C8B-B14F-4D97-AF65-F5344CB8AC3E}">
        <p14:creationId xmlns:p14="http://schemas.microsoft.com/office/powerpoint/2010/main" val="4025131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1CD184-22A8-493E-ADE5-B77F5CEC48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a:extLst>
              <a:ext uri="{FF2B5EF4-FFF2-40B4-BE49-F238E27FC236}">
                <a16:creationId xmlns:a16="http://schemas.microsoft.com/office/drawing/2014/main" id="{DB873A96-D589-41AA-A552-6039E978AE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A4B984D2-961B-4407-B9B3-13F414764F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A02872-2BF6-4280-9C7A-950AE1BA745E}" type="datetimeFigureOut">
              <a:rPr lang="id-ID" smtClean="0"/>
              <a:t>30/08/2020</a:t>
            </a:fld>
            <a:endParaRPr lang="id-ID"/>
          </a:p>
        </p:txBody>
      </p:sp>
      <p:sp>
        <p:nvSpPr>
          <p:cNvPr id="5" name="Footer Placeholder 4">
            <a:extLst>
              <a:ext uri="{FF2B5EF4-FFF2-40B4-BE49-F238E27FC236}">
                <a16:creationId xmlns:a16="http://schemas.microsoft.com/office/drawing/2014/main" id="{678AF690-4920-4808-85D0-54667058E5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a:extLst>
              <a:ext uri="{FF2B5EF4-FFF2-40B4-BE49-F238E27FC236}">
                <a16:creationId xmlns:a16="http://schemas.microsoft.com/office/drawing/2014/main" id="{67A61D76-3797-48A3-B46D-264616007D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A3DECF-E1C6-47E3-AFF8-72CE983D7655}" type="slidenum">
              <a:rPr lang="id-ID" smtClean="0"/>
              <a:t>‹#›</a:t>
            </a:fld>
            <a:endParaRPr lang="id-ID"/>
          </a:p>
        </p:txBody>
      </p:sp>
    </p:spTree>
    <p:extLst>
      <p:ext uri="{BB962C8B-B14F-4D97-AF65-F5344CB8AC3E}">
        <p14:creationId xmlns:p14="http://schemas.microsoft.com/office/powerpoint/2010/main" val="32841717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29.jpg"/></Relationships>
</file>

<file path=ppt/slides/_rels/slide11.xml.rels><?xml version="1.0" encoding="UTF-8" standalone="yes"?>
<Relationships xmlns="http://schemas.openxmlformats.org/package/2006/relationships"><Relationship Id="rId8" Type="http://schemas.openxmlformats.org/officeDocument/2006/relationships/image" Target="../media/image34.jpg"/><Relationship Id="rId3" Type="http://schemas.openxmlformats.org/officeDocument/2006/relationships/image" Target="../media/image25.png"/><Relationship Id="rId7" Type="http://schemas.openxmlformats.org/officeDocument/2006/relationships/image" Target="../media/image33.jp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32.jpg"/><Relationship Id="rId5" Type="http://schemas.openxmlformats.org/officeDocument/2006/relationships/image" Target="../media/image31.jpg"/><Relationship Id="rId10" Type="http://schemas.openxmlformats.org/officeDocument/2006/relationships/image" Target="../media/image36.jpg"/><Relationship Id="rId4" Type="http://schemas.openxmlformats.org/officeDocument/2006/relationships/image" Target="../media/image30.jpg"/><Relationship Id="rId9" Type="http://schemas.openxmlformats.org/officeDocument/2006/relationships/image" Target="../media/image35.jp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37.jpe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38.jpeg"/></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6.xml"/><Relationship Id="rId1" Type="http://schemas.openxmlformats.org/officeDocument/2006/relationships/vmlDrawing" Target="../drawings/vmlDrawing1.vml"/><Relationship Id="rId6" Type="http://schemas.openxmlformats.org/officeDocument/2006/relationships/image" Target="../media/image16.emf"/><Relationship Id="rId5" Type="http://schemas.openxmlformats.org/officeDocument/2006/relationships/package" Target="../embeddings/Microsoft_Visio_Drawing.vsdx"/><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15.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5000" r="-1000"/>
          </a:stretch>
        </a:blipFill>
        <a:effectLst/>
      </p:bgPr>
    </p:bg>
    <p:spTree>
      <p:nvGrpSpPr>
        <p:cNvPr id="1" name="Shape 141"/>
        <p:cNvGrpSpPr/>
        <p:nvPr/>
      </p:nvGrpSpPr>
      <p:grpSpPr>
        <a:xfrm>
          <a:off x="0" y="0"/>
          <a:ext cx="0" cy="0"/>
          <a:chOff x="0" y="0"/>
          <a:chExt cx="0" cy="0"/>
        </a:xfrm>
      </p:grpSpPr>
      <p:sp>
        <p:nvSpPr>
          <p:cNvPr id="143" name="Google Shape;143;p23"/>
          <p:cNvSpPr txBox="1">
            <a:spLocks noGrp="1"/>
          </p:cNvSpPr>
          <p:nvPr>
            <p:ph type="body" idx="1"/>
          </p:nvPr>
        </p:nvSpPr>
        <p:spPr>
          <a:xfrm>
            <a:off x="297873" y="5567940"/>
            <a:ext cx="2185554" cy="1027595"/>
          </a:xfrm>
          <a:prstGeom prst="rect">
            <a:avLst/>
          </a:prstGeom>
        </p:spPr>
        <p:txBody>
          <a:bodyPr spcFirstLastPara="1" vert="horz" wrap="square" lIns="0" tIns="0" rIns="0" bIns="0" rtlCol="0" anchor="t" anchorCtr="0">
            <a:noAutofit/>
          </a:bodyPr>
          <a:lstStyle/>
          <a:p>
            <a:pPr marL="0" indent="0">
              <a:buNone/>
            </a:pPr>
            <a:r>
              <a:rPr lang="id-ID" sz="1600" dirty="0">
                <a:solidFill>
                  <a:srgbClr val="2899E5"/>
                </a:solidFill>
                <a:latin typeface="Fira Code Medium" panose="020B0809050000020004" pitchFamily="49" charset="0"/>
                <a:ea typeface="Fira Code Medium" panose="020B0809050000020004" pitchFamily="49" charset="0"/>
              </a:rPr>
              <a:t>Disusun Oleh:</a:t>
            </a:r>
          </a:p>
          <a:p>
            <a:pPr marL="0" indent="0">
              <a:buNone/>
            </a:pPr>
            <a:r>
              <a:rPr lang="id-ID" sz="1600" dirty="0">
                <a:solidFill>
                  <a:srgbClr val="2899E5"/>
                </a:solidFill>
                <a:latin typeface="Fira Code Medium" panose="020B0809050000020004" pitchFamily="49" charset="0"/>
                <a:ea typeface="Fira Code Medium" panose="020B0809050000020004" pitchFamily="49" charset="0"/>
              </a:rPr>
              <a:t>WAHYU PRASOJO</a:t>
            </a:r>
          </a:p>
          <a:p>
            <a:pPr marL="0" indent="0">
              <a:buNone/>
            </a:pPr>
            <a:r>
              <a:rPr lang="id-ID" sz="1600" dirty="0">
                <a:solidFill>
                  <a:srgbClr val="2899E5"/>
                </a:solidFill>
                <a:latin typeface="Fira Code Medium" panose="020B0809050000020004" pitchFamily="49" charset="0"/>
                <a:ea typeface="Fira Code Medium" panose="020B0809050000020004" pitchFamily="49" charset="0"/>
              </a:rPr>
              <a:t>4112316025</a:t>
            </a:r>
            <a:endParaRPr lang="en-US" sz="1600" dirty="0">
              <a:solidFill>
                <a:srgbClr val="2899E5"/>
              </a:solidFill>
              <a:latin typeface="Fira Code Medium" panose="020B0809050000020004" pitchFamily="49" charset="0"/>
              <a:ea typeface="Fira Code Medium" panose="020B0809050000020004" pitchFamily="49" charset="0"/>
            </a:endParaRPr>
          </a:p>
        </p:txBody>
      </p:sp>
      <p:sp>
        <p:nvSpPr>
          <p:cNvPr id="3" name="Title 2">
            <a:extLst>
              <a:ext uri="{FF2B5EF4-FFF2-40B4-BE49-F238E27FC236}">
                <a16:creationId xmlns:a16="http://schemas.microsoft.com/office/drawing/2014/main" id="{237C1A70-D17F-48F9-9CBB-E3C5C9D8AC9D}"/>
              </a:ext>
            </a:extLst>
          </p:cNvPr>
          <p:cNvSpPr>
            <a:spLocks noGrp="1"/>
          </p:cNvSpPr>
          <p:nvPr>
            <p:ph type="title"/>
          </p:nvPr>
        </p:nvSpPr>
        <p:spPr>
          <a:xfrm>
            <a:off x="297873" y="970570"/>
            <a:ext cx="6934200" cy="1511754"/>
          </a:xfrm>
        </p:spPr>
        <p:txBody>
          <a:bodyPr/>
          <a:lstStyle/>
          <a:p>
            <a:r>
              <a:rPr lang="id-ID" sz="3600" b="1" dirty="0">
                <a:solidFill>
                  <a:srgbClr val="A7D86D"/>
                </a:solidFill>
                <a:latin typeface="Poppins" panose="00000500000000000000" pitchFamily="2" charset="0"/>
                <a:cs typeface="Poppins" panose="00000500000000000000" pitchFamily="2" charset="0"/>
              </a:rPr>
              <a:t>Pengembangan Sistem Informasi Siaga Bencana di Kota Semarang Menggunakan Bot Telegram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400000" t="-70000"/>
          </a:stretch>
        </a:blipFill>
        <a:effectLst/>
      </p:bgPr>
    </p:bg>
    <p:spTree>
      <p:nvGrpSpPr>
        <p:cNvPr id="1" name="Shape 292"/>
        <p:cNvGrpSpPr/>
        <p:nvPr/>
      </p:nvGrpSpPr>
      <p:grpSpPr>
        <a:xfrm>
          <a:off x="0" y="0"/>
          <a:ext cx="0" cy="0"/>
          <a:chOff x="0" y="0"/>
          <a:chExt cx="0" cy="0"/>
        </a:xfrm>
      </p:grpSpPr>
      <p:sp>
        <p:nvSpPr>
          <p:cNvPr id="293" name="Google Shape;293;p35"/>
          <p:cNvSpPr/>
          <p:nvPr/>
        </p:nvSpPr>
        <p:spPr>
          <a:xfrm>
            <a:off x="4767033" y="877364"/>
            <a:ext cx="6811680" cy="5302971"/>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D8D5EB"/>
          </a:solidFill>
          <a:ln>
            <a:noFill/>
          </a:ln>
        </p:spPr>
        <p:txBody>
          <a:bodyPr spcFirstLastPara="1" wrap="square" lIns="121900" tIns="121900" rIns="121900" bIns="121900" anchor="ctr" anchorCtr="0">
            <a:noAutofit/>
          </a:bodyPr>
          <a:lstStyle/>
          <a:p>
            <a:endParaRPr sz="2400"/>
          </a:p>
        </p:txBody>
      </p:sp>
      <p:sp>
        <p:nvSpPr>
          <p:cNvPr id="294" name="Google Shape;294;p35"/>
          <p:cNvSpPr/>
          <p:nvPr/>
        </p:nvSpPr>
        <p:spPr>
          <a:xfrm>
            <a:off x="5052087" y="1158983"/>
            <a:ext cx="6241600" cy="3985600"/>
          </a:xfrm>
          <a:prstGeom prst="rect">
            <a:avLst/>
          </a:prstGeom>
          <a:noFill/>
          <a:ln>
            <a:noFill/>
          </a:ln>
        </p:spPr>
        <p:txBody>
          <a:bodyPr spcFirstLastPara="1" wrap="square" lIns="121900" tIns="121900" rIns="121900" bIns="121900" anchor="ctr" anchorCtr="0">
            <a:noAutofit/>
          </a:bodyPr>
          <a:lstStyle/>
          <a:p>
            <a:pPr algn="ctr"/>
            <a:endParaRPr sz="1333" dirty="0">
              <a:solidFill>
                <a:srgbClr val="A7A4BC"/>
              </a:solidFill>
              <a:latin typeface="Muli"/>
              <a:ea typeface="Muli"/>
              <a:cs typeface="Muli"/>
              <a:sym typeface="Muli"/>
            </a:endParaRPr>
          </a:p>
        </p:txBody>
      </p:sp>
      <p:pic>
        <p:nvPicPr>
          <p:cNvPr id="3" name="Picture 2" descr="A screenshot of a cell phone&#10;&#10;Description automatically generated">
            <a:extLst>
              <a:ext uri="{FF2B5EF4-FFF2-40B4-BE49-F238E27FC236}">
                <a16:creationId xmlns:a16="http://schemas.microsoft.com/office/drawing/2014/main" id="{A83E08B1-8913-49D3-898A-92BD06C5FDC2}"/>
              </a:ext>
            </a:extLst>
          </p:cNvPr>
          <p:cNvPicPr>
            <a:picLocks noChangeAspect="1"/>
          </p:cNvPicPr>
          <p:nvPr/>
        </p:nvPicPr>
        <p:blipFill rotWithShape="1">
          <a:blip r:embed="rId4">
            <a:extLst>
              <a:ext uri="{28A0092B-C50C-407E-A947-70E740481C1C}">
                <a14:useLocalDpi xmlns:a14="http://schemas.microsoft.com/office/drawing/2010/main" val="0"/>
              </a:ext>
            </a:extLst>
          </a:blip>
          <a:srcRect l="5955" r="5955"/>
          <a:stretch/>
        </p:blipFill>
        <p:spPr>
          <a:xfrm>
            <a:off x="5013960" y="1158983"/>
            <a:ext cx="6293485" cy="3985600"/>
          </a:xfrm>
          <a:prstGeom prst="rect">
            <a:avLst/>
          </a:prstGeom>
        </p:spPr>
      </p:pic>
      <p:sp>
        <p:nvSpPr>
          <p:cNvPr id="9" name="TextBox 8">
            <a:extLst>
              <a:ext uri="{FF2B5EF4-FFF2-40B4-BE49-F238E27FC236}">
                <a16:creationId xmlns:a16="http://schemas.microsoft.com/office/drawing/2014/main" id="{4ACDDDF8-2E78-47B8-97B0-AB7FE01644E3}"/>
              </a:ext>
            </a:extLst>
          </p:cNvPr>
          <p:cNvSpPr txBox="1"/>
          <p:nvPr/>
        </p:nvSpPr>
        <p:spPr>
          <a:xfrm>
            <a:off x="228121" y="135038"/>
            <a:ext cx="3361805" cy="400110"/>
          </a:xfrm>
          <a:prstGeom prst="rect">
            <a:avLst/>
          </a:prstGeom>
          <a:noFill/>
        </p:spPr>
        <p:txBody>
          <a:bodyPr wrap="square" rtlCol="0">
            <a:spAutoFit/>
          </a:bodyPr>
          <a:lstStyle/>
          <a:p>
            <a:r>
              <a:rPr lang="id-ID" sz="2000" dirty="0">
                <a:highlight>
                  <a:srgbClr val="2899E5"/>
                </a:highlight>
                <a:latin typeface="Lora Medium Italic" pitchFamily="2" charset="0"/>
              </a:rPr>
              <a:t>ANTARMUKA PENGGUNA</a:t>
            </a:r>
          </a:p>
        </p:txBody>
      </p:sp>
      <p:sp>
        <p:nvSpPr>
          <p:cNvPr id="10" name="Rectangle 9">
            <a:extLst>
              <a:ext uri="{FF2B5EF4-FFF2-40B4-BE49-F238E27FC236}">
                <a16:creationId xmlns:a16="http://schemas.microsoft.com/office/drawing/2014/main" id="{8936276B-AF56-496F-9A87-7325A5AC951C}"/>
              </a:ext>
            </a:extLst>
          </p:cNvPr>
          <p:cNvSpPr/>
          <p:nvPr/>
        </p:nvSpPr>
        <p:spPr>
          <a:xfrm>
            <a:off x="318655" y="558487"/>
            <a:ext cx="8634846" cy="45719"/>
          </a:xfrm>
          <a:prstGeom prst="rect">
            <a:avLst/>
          </a:prstGeom>
          <a:solidFill>
            <a:srgbClr val="A7D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highlight>
                <a:srgbClr val="A7D86D"/>
              </a:highlight>
            </a:endParaRPr>
          </a:p>
        </p:txBody>
      </p:sp>
      <p:sp>
        <p:nvSpPr>
          <p:cNvPr id="11" name="TextBox 10">
            <a:extLst>
              <a:ext uri="{FF2B5EF4-FFF2-40B4-BE49-F238E27FC236}">
                <a16:creationId xmlns:a16="http://schemas.microsoft.com/office/drawing/2014/main" id="{A30B4C2E-4600-491B-9402-BCBEA54CECB4}"/>
              </a:ext>
            </a:extLst>
          </p:cNvPr>
          <p:cNvSpPr txBox="1"/>
          <p:nvPr/>
        </p:nvSpPr>
        <p:spPr>
          <a:xfrm>
            <a:off x="3661424" y="2013009"/>
            <a:ext cx="914400" cy="2277547"/>
          </a:xfrm>
          <a:prstGeom prst="rect">
            <a:avLst/>
          </a:prstGeom>
          <a:noFill/>
        </p:spPr>
        <p:txBody>
          <a:bodyPr wrap="square" rtlCol="0">
            <a:spAutoFit/>
          </a:bodyPr>
          <a:lstStyle/>
          <a:p>
            <a:r>
              <a:rPr lang="id-ID" sz="14200" dirty="0">
                <a:solidFill>
                  <a:schemeClr val="bg1"/>
                </a:solidFill>
                <a:latin typeface="Courier New" panose="02070309020205020404" pitchFamily="49" charset="0"/>
                <a:cs typeface="Courier New" panose="02070309020205020404" pitchFamily="49" charset="0"/>
              </a:rPr>
              <a:t>{</a:t>
            </a:r>
          </a:p>
        </p:txBody>
      </p:sp>
      <p:sp>
        <p:nvSpPr>
          <p:cNvPr id="12" name="TextBox 11">
            <a:extLst>
              <a:ext uri="{FF2B5EF4-FFF2-40B4-BE49-F238E27FC236}">
                <a16:creationId xmlns:a16="http://schemas.microsoft.com/office/drawing/2014/main" id="{CEEF5B6F-B605-4BB8-AE3C-AD277BEBB133}"/>
              </a:ext>
            </a:extLst>
          </p:cNvPr>
          <p:cNvSpPr txBox="1"/>
          <p:nvPr/>
        </p:nvSpPr>
        <p:spPr>
          <a:xfrm>
            <a:off x="1760121" y="2690117"/>
            <a:ext cx="2086917" cy="923330"/>
          </a:xfrm>
          <a:prstGeom prst="rect">
            <a:avLst/>
          </a:prstGeom>
          <a:noFill/>
        </p:spPr>
        <p:txBody>
          <a:bodyPr wrap="square" rtlCol="0">
            <a:spAutoFit/>
          </a:bodyPr>
          <a:lstStyle/>
          <a:p>
            <a:pPr algn="r"/>
            <a:r>
              <a:rPr lang="id-ID" dirty="0">
                <a:highlight>
                  <a:srgbClr val="2899E5"/>
                </a:highlight>
                <a:latin typeface="Lora Medium Italic" pitchFamily="2" charset="0"/>
              </a:rPr>
              <a:t>Tampilan </a:t>
            </a:r>
            <a:r>
              <a:rPr lang="id-ID" dirty="0" err="1">
                <a:highlight>
                  <a:srgbClr val="2899E5"/>
                </a:highlight>
                <a:latin typeface="Lora Medium Italic" pitchFamily="2" charset="0"/>
              </a:rPr>
              <a:t>Website</a:t>
            </a:r>
            <a:r>
              <a:rPr lang="id-ID" dirty="0">
                <a:highlight>
                  <a:srgbClr val="2899E5"/>
                </a:highlight>
                <a:latin typeface="Lora Medium Italic" pitchFamily="2" charset="0"/>
              </a:rPr>
              <a:t> resmi BPBD Kota Semarang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900000" t="-500000"/>
          </a:stretch>
        </a:blipFill>
        <a:effectLst/>
      </p:bgPr>
    </p:bg>
    <p:spTree>
      <p:nvGrpSpPr>
        <p:cNvPr id="1" name="Shape 292"/>
        <p:cNvGrpSpPr/>
        <p:nvPr/>
      </p:nvGrpSpPr>
      <p:grpSpPr>
        <a:xfrm>
          <a:off x="0" y="0"/>
          <a:ext cx="0" cy="0"/>
          <a:chOff x="0" y="0"/>
          <a:chExt cx="0" cy="0"/>
        </a:xfrm>
      </p:grpSpPr>
      <p:sp>
        <p:nvSpPr>
          <p:cNvPr id="4" name="Rectangle: Diagonal Corners Rounded 3">
            <a:extLst>
              <a:ext uri="{FF2B5EF4-FFF2-40B4-BE49-F238E27FC236}">
                <a16:creationId xmlns:a16="http://schemas.microsoft.com/office/drawing/2014/main" id="{5737B021-AD7C-4EFF-A5B3-EA85AA807987}"/>
              </a:ext>
            </a:extLst>
          </p:cNvPr>
          <p:cNvSpPr/>
          <p:nvPr/>
        </p:nvSpPr>
        <p:spPr>
          <a:xfrm>
            <a:off x="6096000" y="2146775"/>
            <a:ext cx="11453091" cy="6326909"/>
          </a:xfrm>
          <a:prstGeom prst="round2DiagRect">
            <a:avLst>
              <a:gd name="adj1" fmla="val 3668"/>
              <a:gd name="adj2" fmla="val 0"/>
            </a:avLst>
          </a:prstGeom>
          <a:solidFill>
            <a:srgbClr val="26262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5" name="Picture 4">
            <a:extLst>
              <a:ext uri="{FF2B5EF4-FFF2-40B4-BE49-F238E27FC236}">
                <a16:creationId xmlns:a16="http://schemas.microsoft.com/office/drawing/2014/main" id="{5D17EDAB-9886-4EA2-A0F4-26F9273A8CCB}"/>
              </a:ext>
            </a:extLst>
          </p:cNvPr>
          <p:cNvPicPr>
            <a:picLocks noChangeAspect="1"/>
          </p:cNvPicPr>
          <p:nvPr/>
        </p:nvPicPr>
        <p:blipFill rotWithShape="1">
          <a:blip r:embed="rId4">
            <a:extLst>
              <a:ext uri="{28A0092B-C50C-407E-A947-70E740481C1C}">
                <a14:useLocalDpi xmlns:a14="http://schemas.microsoft.com/office/drawing/2010/main" val="0"/>
              </a:ext>
            </a:extLst>
          </a:blip>
          <a:srcRect l="113" r="33653"/>
          <a:stretch/>
        </p:blipFill>
        <p:spPr>
          <a:xfrm>
            <a:off x="1681017" y="1490985"/>
            <a:ext cx="4322616" cy="4322616"/>
          </a:xfrm>
          <a:prstGeom prst="teardrop">
            <a:avLst/>
          </a:prstGeom>
        </p:spPr>
      </p:pic>
      <p:sp>
        <p:nvSpPr>
          <p:cNvPr id="2" name="Isosceles Triangle 1">
            <a:extLst>
              <a:ext uri="{FF2B5EF4-FFF2-40B4-BE49-F238E27FC236}">
                <a16:creationId xmlns:a16="http://schemas.microsoft.com/office/drawing/2014/main" id="{BD14B012-CA6F-4C15-BD9C-1D4ED17B7FD9}"/>
              </a:ext>
            </a:extLst>
          </p:cNvPr>
          <p:cNvSpPr/>
          <p:nvPr/>
        </p:nvSpPr>
        <p:spPr>
          <a:xfrm>
            <a:off x="5874774" y="1246437"/>
            <a:ext cx="442452" cy="381424"/>
          </a:xfrm>
          <a:prstGeom prst="triangle">
            <a:avLst/>
          </a:prstGeom>
          <a:solidFill>
            <a:srgbClr val="2899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Google Shape;65;p14">
            <a:extLst>
              <a:ext uri="{FF2B5EF4-FFF2-40B4-BE49-F238E27FC236}">
                <a16:creationId xmlns:a16="http://schemas.microsoft.com/office/drawing/2014/main" id="{D9FBA086-44CF-474C-9A87-E4980E2F028C}"/>
              </a:ext>
            </a:extLst>
          </p:cNvPr>
          <p:cNvSpPr txBox="1">
            <a:spLocks/>
          </p:cNvSpPr>
          <p:nvPr/>
        </p:nvSpPr>
        <p:spPr>
          <a:xfrm>
            <a:off x="6096000" y="1437149"/>
            <a:ext cx="4198374" cy="552535"/>
          </a:xfrm>
          <a:prstGeom prst="rect">
            <a:avLst/>
          </a:prstGeom>
        </p:spPr>
        <p:txBody>
          <a:bodyPr spcFirstLastPara="1" vert="horz" wrap="square" lIns="0" tIns="0" rIns="0" bIns="0" rtlCol="0" anchor="t" anchorCtr="0">
            <a:noAutofit/>
          </a:bodyPr>
          <a:lstStyle>
            <a:lvl1pPr lvl="0" algn="l" defTabSz="914400" rtl="0" eaLnBrk="1" latinLnBrk="0" hangingPunct="1">
              <a:lnSpc>
                <a:spcPct val="90000"/>
              </a:lnSpc>
              <a:spcBef>
                <a:spcPts val="0"/>
              </a:spcBef>
              <a:spcAft>
                <a:spcPts val="0"/>
              </a:spcAft>
              <a:buSzPts val="4800"/>
              <a:buNone/>
              <a:defRPr sz="4400" kern="1200">
                <a:solidFill>
                  <a:schemeClr val="tx1"/>
                </a:solidFill>
                <a:latin typeface="+mj-lt"/>
                <a:ea typeface="+mj-ea"/>
                <a:cs typeface="+mj-cs"/>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id-ID" sz="4800" b="1" dirty="0">
                <a:solidFill>
                  <a:schemeClr val="bg1"/>
                </a:solidFill>
                <a:latin typeface="Poppins Thin" panose="00000300000000000000" pitchFamily="2" charset="0"/>
                <a:cs typeface="Poppins Thin" panose="00000300000000000000" pitchFamily="2" charset="0"/>
              </a:rPr>
              <a:t>Pembahasan</a:t>
            </a:r>
          </a:p>
        </p:txBody>
      </p:sp>
      <p:sp>
        <p:nvSpPr>
          <p:cNvPr id="3" name="TextBox 2">
            <a:extLst>
              <a:ext uri="{FF2B5EF4-FFF2-40B4-BE49-F238E27FC236}">
                <a16:creationId xmlns:a16="http://schemas.microsoft.com/office/drawing/2014/main" id="{6B7E9F4C-4E42-4DF3-B7C6-77AD30BA1818}"/>
              </a:ext>
            </a:extLst>
          </p:cNvPr>
          <p:cNvSpPr txBox="1"/>
          <p:nvPr/>
        </p:nvSpPr>
        <p:spPr>
          <a:xfrm>
            <a:off x="6096000" y="2146775"/>
            <a:ext cx="7001163" cy="1477328"/>
          </a:xfrm>
          <a:prstGeom prst="rect">
            <a:avLst/>
          </a:prstGeom>
          <a:noFill/>
        </p:spPr>
        <p:txBody>
          <a:bodyPr wrap="square" rtlCol="0">
            <a:spAutoFit/>
          </a:bodyPr>
          <a:lstStyle/>
          <a:p>
            <a:pPr algn="just"/>
            <a:r>
              <a:rPr lang="id-ID" dirty="0">
                <a:solidFill>
                  <a:schemeClr val="bg1"/>
                </a:solidFill>
                <a:latin typeface="Lora" pitchFamily="2" charset="0"/>
              </a:rPr>
              <a:t>Setelah dilakukan </a:t>
            </a:r>
            <a:r>
              <a:rPr lang="id-ID" dirty="0">
                <a:solidFill>
                  <a:schemeClr val="bg1"/>
                </a:solidFill>
                <a:highlight>
                  <a:srgbClr val="5091A7"/>
                </a:highlight>
                <a:latin typeface="Lora" pitchFamily="2" charset="0"/>
              </a:rPr>
              <a:t>pengujian</a:t>
            </a:r>
            <a:r>
              <a:rPr lang="id-ID" dirty="0">
                <a:solidFill>
                  <a:schemeClr val="bg1"/>
                </a:solidFill>
                <a:latin typeface="Lora" pitchFamily="2" charset="0"/>
              </a:rPr>
              <a:t> terhadap </a:t>
            </a:r>
            <a:r>
              <a:rPr lang="id-ID" dirty="0">
                <a:solidFill>
                  <a:schemeClr val="bg1"/>
                </a:solidFill>
                <a:highlight>
                  <a:srgbClr val="5091A7"/>
                </a:highlight>
                <a:latin typeface="Lora" pitchFamily="2" charset="0"/>
              </a:rPr>
              <a:t>bot telegram BPBD Kota Semarang</a:t>
            </a:r>
            <a:r>
              <a:rPr lang="id-ID" dirty="0">
                <a:solidFill>
                  <a:schemeClr val="bg1"/>
                </a:solidFill>
                <a:latin typeface="Lora" pitchFamily="2" charset="0"/>
              </a:rPr>
              <a:t> dengan cara menyebar informasi bot telegram BPBD Kota Semarang dan memberikan </a:t>
            </a:r>
            <a:r>
              <a:rPr lang="id-ID" dirty="0">
                <a:solidFill>
                  <a:schemeClr val="bg1"/>
                </a:solidFill>
                <a:highlight>
                  <a:srgbClr val="5091A7"/>
                </a:highlight>
                <a:latin typeface="Lora" pitchFamily="2" charset="0"/>
              </a:rPr>
              <a:t>kuesioner</a:t>
            </a:r>
            <a:r>
              <a:rPr lang="id-ID" dirty="0">
                <a:solidFill>
                  <a:schemeClr val="bg1"/>
                </a:solidFill>
                <a:latin typeface="Lora" pitchFamily="2" charset="0"/>
              </a:rPr>
              <a:t> kepada </a:t>
            </a:r>
            <a:r>
              <a:rPr lang="id-ID" dirty="0">
                <a:solidFill>
                  <a:schemeClr val="bg1"/>
                </a:solidFill>
                <a:highlight>
                  <a:srgbClr val="5091A7"/>
                </a:highlight>
                <a:latin typeface="Lora" pitchFamily="2" charset="0"/>
              </a:rPr>
              <a:t>masyarakat Kota Semarang</a:t>
            </a:r>
            <a:r>
              <a:rPr lang="id-ID" dirty="0">
                <a:solidFill>
                  <a:schemeClr val="bg1"/>
                </a:solidFill>
                <a:latin typeface="Lora" pitchFamily="2" charset="0"/>
              </a:rPr>
              <a:t> yang telah mencobanya, penulis mendapat </a:t>
            </a:r>
            <a:r>
              <a:rPr lang="id-ID" dirty="0">
                <a:solidFill>
                  <a:schemeClr val="bg1"/>
                </a:solidFill>
                <a:highlight>
                  <a:srgbClr val="5091A7"/>
                </a:highlight>
                <a:latin typeface="Lora" pitchFamily="2" charset="0"/>
              </a:rPr>
              <a:t>hasil</a:t>
            </a:r>
            <a:r>
              <a:rPr lang="id-ID" dirty="0">
                <a:solidFill>
                  <a:schemeClr val="bg1"/>
                </a:solidFill>
                <a:latin typeface="Lora" pitchFamily="2" charset="0"/>
              </a:rPr>
              <a:t> dari pengamatan tersebut sebagai berikut.</a:t>
            </a:r>
          </a:p>
        </p:txBody>
      </p:sp>
      <p:pic>
        <p:nvPicPr>
          <p:cNvPr id="8" name="Picture 7">
            <a:extLst>
              <a:ext uri="{FF2B5EF4-FFF2-40B4-BE49-F238E27FC236}">
                <a16:creationId xmlns:a16="http://schemas.microsoft.com/office/drawing/2014/main" id="{9EDB8682-D31F-497E-AB11-69727E1D8F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5786" y="3645020"/>
            <a:ext cx="4828294" cy="1796455"/>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14594A93-F5B3-4B2D-A7F6-354AB1DFB2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6276" y="5472560"/>
            <a:ext cx="4827804" cy="3127524"/>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4E39E3E5-270F-4F21-8415-961CD1188F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83866" y="3652293"/>
            <a:ext cx="4761784" cy="3548493"/>
          </a:xfrm>
          <a:prstGeom prst="rect">
            <a:avLst/>
          </a:prstGeom>
        </p:spPr>
      </p:pic>
      <p:pic>
        <p:nvPicPr>
          <p:cNvPr id="20" name="Picture 19" descr="A screenshot of text&#10;&#10;Description automatically generated">
            <a:extLst>
              <a:ext uri="{FF2B5EF4-FFF2-40B4-BE49-F238E27FC236}">
                <a16:creationId xmlns:a16="http://schemas.microsoft.com/office/drawing/2014/main" id="{05189961-8144-45FB-ADA0-0BD28134C52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83866" y="7266216"/>
            <a:ext cx="4761784" cy="1984923"/>
          </a:xfrm>
          <a:prstGeom prst="rect">
            <a:avLst/>
          </a:prstGeom>
        </p:spPr>
      </p:pic>
      <p:pic>
        <p:nvPicPr>
          <p:cNvPr id="22" name="Picture 21" descr="A screenshot of a cell phone&#10;&#10;Description automatically generated">
            <a:extLst>
              <a:ext uri="{FF2B5EF4-FFF2-40B4-BE49-F238E27FC236}">
                <a16:creationId xmlns:a16="http://schemas.microsoft.com/office/drawing/2014/main" id="{44BE73C6-DCE9-4BCB-ADB6-9B0292C97D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23427" y="8706304"/>
            <a:ext cx="4827804" cy="2728510"/>
          </a:xfrm>
          <a:prstGeom prst="rect">
            <a:avLst/>
          </a:prstGeom>
        </p:spPr>
      </p:pic>
      <p:pic>
        <p:nvPicPr>
          <p:cNvPr id="26" name="Picture 25" descr="A screenshot of a cell phone&#10;&#10;Description automatically generated">
            <a:extLst>
              <a:ext uri="{FF2B5EF4-FFF2-40B4-BE49-F238E27FC236}">
                <a16:creationId xmlns:a16="http://schemas.microsoft.com/office/drawing/2014/main" id="{126AD62F-71E8-4FB0-9ABA-32082ED464C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83866" y="9316569"/>
            <a:ext cx="4761784" cy="3142371"/>
          </a:xfrm>
          <a:prstGeom prst="rect">
            <a:avLst/>
          </a:prstGeom>
        </p:spPr>
      </p:pic>
    </p:spTree>
    <p:extLst>
      <p:ext uri="{BB962C8B-B14F-4D97-AF65-F5344CB8AC3E}">
        <p14:creationId xmlns:p14="http://schemas.microsoft.com/office/powerpoint/2010/main" val="728126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900000" t="-500000"/>
          </a:stretch>
        </a:blipFill>
        <a:effectLst/>
      </p:bgPr>
    </p:bg>
    <p:spTree>
      <p:nvGrpSpPr>
        <p:cNvPr id="1" name="Shape 292"/>
        <p:cNvGrpSpPr/>
        <p:nvPr/>
      </p:nvGrpSpPr>
      <p:grpSpPr>
        <a:xfrm>
          <a:off x="0" y="0"/>
          <a:ext cx="0" cy="0"/>
          <a:chOff x="0" y="0"/>
          <a:chExt cx="0" cy="0"/>
        </a:xfrm>
      </p:grpSpPr>
      <p:pic>
        <p:nvPicPr>
          <p:cNvPr id="7" name="Picture 6" descr="A screen shot of an open computer sitting on top of a table&#10;&#10;Description automatically generated">
            <a:extLst>
              <a:ext uri="{FF2B5EF4-FFF2-40B4-BE49-F238E27FC236}">
                <a16:creationId xmlns:a16="http://schemas.microsoft.com/office/drawing/2014/main" id="{D09D26B5-599D-486D-90E4-849C4BE1B547}"/>
              </a:ext>
            </a:extLst>
          </p:cNvPr>
          <p:cNvPicPr>
            <a:picLocks noChangeAspect="1"/>
          </p:cNvPicPr>
          <p:nvPr/>
        </p:nvPicPr>
        <p:blipFill rotWithShape="1">
          <a:blip r:embed="rId4">
            <a:extLst>
              <a:ext uri="{28A0092B-C50C-407E-A947-70E740481C1C}">
                <a14:useLocalDpi xmlns:a14="http://schemas.microsoft.com/office/drawing/2010/main" val="0"/>
              </a:ext>
            </a:extLst>
          </a:blip>
          <a:srcRect l="17565" r="15769"/>
          <a:stretch/>
        </p:blipFill>
        <p:spPr>
          <a:xfrm>
            <a:off x="1681015" y="1494851"/>
            <a:ext cx="4322617" cy="4322617"/>
          </a:xfrm>
          <a:prstGeom prst="teardrop">
            <a:avLst/>
          </a:prstGeom>
        </p:spPr>
      </p:pic>
      <p:sp>
        <p:nvSpPr>
          <p:cNvPr id="16" name="Isosceles Triangle 15">
            <a:extLst>
              <a:ext uri="{FF2B5EF4-FFF2-40B4-BE49-F238E27FC236}">
                <a16:creationId xmlns:a16="http://schemas.microsoft.com/office/drawing/2014/main" id="{71595E39-D9E0-45C9-AB92-E55AA0EE6A12}"/>
              </a:ext>
            </a:extLst>
          </p:cNvPr>
          <p:cNvSpPr/>
          <p:nvPr/>
        </p:nvSpPr>
        <p:spPr>
          <a:xfrm>
            <a:off x="5874774" y="2499405"/>
            <a:ext cx="442452" cy="381424"/>
          </a:xfrm>
          <a:prstGeom prst="triangle">
            <a:avLst/>
          </a:prstGeom>
          <a:solidFill>
            <a:srgbClr val="2899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Google Shape;65;p14">
            <a:extLst>
              <a:ext uri="{FF2B5EF4-FFF2-40B4-BE49-F238E27FC236}">
                <a16:creationId xmlns:a16="http://schemas.microsoft.com/office/drawing/2014/main" id="{D8B4DE7F-C186-4B30-94AB-49DE7443CAD5}"/>
              </a:ext>
            </a:extLst>
          </p:cNvPr>
          <p:cNvSpPr txBox="1">
            <a:spLocks/>
          </p:cNvSpPr>
          <p:nvPr/>
        </p:nvSpPr>
        <p:spPr>
          <a:xfrm>
            <a:off x="6096000" y="2690117"/>
            <a:ext cx="4198374" cy="552535"/>
          </a:xfrm>
          <a:prstGeom prst="rect">
            <a:avLst/>
          </a:prstGeom>
        </p:spPr>
        <p:txBody>
          <a:bodyPr spcFirstLastPara="1" vert="horz" wrap="square" lIns="0" tIns="0" rIns="0" bIns="0" rtlCol="0" anchor="t" anchorCtr="0">
            <a:noAutofit/>
          </a:bodyPr>
          <a:lstStyle>
            <a:lvl1pPr lvl="0" algn="l" defTabSz="914400" rtl="0" eaLnBrk="1" latinLnBrk="0" hangingPunct="1">
              <a:lnSpc>
                <a:spcPct val="90000"/>
              </a:lnSpc>
              <a:spcBef>
                <a:spcPts val="0"/>
              </a:spcBef>
              <a:spcAft>
                <a:spcPts val="0"/>
              </a:spcAft>
              <a:buSzPts val="4800"/>
              <a:buNone/>
              <a:defRPr sz="4400" kern="1200">
                <a:solidFill>
                  <a:schemeClr val="tx1"/>
                </a:solidFill>
                <a:latin typeface="+mj-lt"/>
                <a:ea typeface="+mj-ea"/>
                <a:cs typeface="+mj-cs"/>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id-ID" sz="4800" b="1" dirty="0">
                <a:solidFill>
                  <a:schemeClr val="bg1"/>
                </a:solidFill>
                <a:latin typeface="Poppins Thin" panose="00000300000000000000" pitchFamily="2" charset="0"/>
                <a:cs typeface="Poppins Thin" panose="00000300000000000000" pitchFamily="2" charset="0"/>
              </a:rPr>
              <a:t>Simpulan</a:t>
            </a:r>
          </a:p>
        </p:txBody>
      </p:sp>
      <p:sp>
        <p:nvSpPr>
          <p:cNvPr id="11" name="Rectangle: Diagonal Corners Rounded 10">
            <a:extLst>
              <a:ext uri="{FF2B5EF4-FFF2-40B4-BE49-F238E27FC236}">
                <a16:creationId xmlns:a16="http://schemas.microsoft.com/office/drawing/2014/main" id="{F51AA275-F110-41B9-8A14-C9159F1D1018}"/>
              </a:ext>
            </a:extLst>
          </p:cNvPr>
          <p:cNvSpPr/>
          <p:nvPr/>
        </p:nvSpPr>
        <p:spPr>
          <a:xfrm>
            <a:off x="6096000" y="3429000"/>
            <a:ext cx="11453091" cy="6326909"/>
          </a:xfrm>
          <a:prstGeom prst="round2DiagRect">
            <a:avLst>
              <a:gd name="adj1" fmla="val 3668"/>
              <a:gd name="adj2" fmla="val 0"/>
            </a:avLst>
          </a:prstGeom>
          <a:solidFill>
            <a:srgbClr val="26262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TextBox 11">
            <a:extLst>
              <a:ext uri="{FF2B5EF4-FFF2-40B4-BE49-F238E27FC236}">
                <a16:creationId xmlns:a16="http://schemas.microsoft.com/office/drawing/2014/main" id="{D03B4925-B7A0-4911-AF33-10EF23C2977D}"/>
              </a:ext>
            </a:extLst>
          </p:cNvPr>
          <p:cNvSpPr txBox="1"/>
          <p:nvPr/>
        </p:nvSpPr>
        <p:spPr>
          <a:xfrm>
            <a:off x="6096000" y="3429000"/>
            <a:ext cx="7001163" cy="6331349"/>
          </a:xfrm>
          <a:prstGeom prst="rect">
            <a:avLst/>
          </a:prstGeom>
          <a:noFill/>
        </p:spPr>
        <p:txBody>
          <a:bodyPr wrap="square" rtlCol="0">
            <a:spAutoFit/>
          </a:bodyPr>
          <a:lstStyle/>
          <a:p>
            <a:pPr marL="342900" marR="6985" lvl="0" indent="-342900" algn="just">
              <a:lnSpc>
                <a:spcPct val="150000"/>
              </a:lnSpc>
              <a:spcAft>
                <a:spcPts val="0"/>
              </a:spcAft>
              <a:buFont typeface="+mj-lt"/>
              <a:buAutoNum type="arabicPeriod"/>
            </a:pPr>
            <a:r>
              <a:rPr lang="id-ID" sz="1600" dirty="0">
                <a:solidFill>
                  <a:schemeClr val="bg1"/>
                </a:solidFill>
                <a:highlight>
                  <a:srgbClr val="5091A7"/>
                </a:highlight>
                <a:latin typeface="Lora" pitchFamily="2" charset="0"/>
                <a:ea typeface="Times New Roman" panose="02020603050405020304" pitchFamily="18" charset="0"/>
              </a:rPr>
              <a:t>Informasi</a:t>
            </a:r>
            <a:r>
              <a:rPr lang="id-ID" sz="1600" dirty="0">
                <a:solidFill>
                  <a:schemeClr val="bg1"/>
                </a:solidFill>
                <a:latin typeface="Lora" pitchFamily="2" charset="0"/>
                <a:ea typeface="Times New Roman" panose="02020603050405020304" pitchFamily="18" charset="0"/>
              </a:rPr>
              <a:t> yang didapat jika mengakses bot telegram BPBD Semarang adalah </a:t>
            </a:r>
            <a:r>
              <a:rPr lang="id-ID" sz="1600" dirty="0">
                <a:solidFill>
                  <a:schemeClr val="bg1"/>
                </a:solidFill>
                <a:highlight>
                  <a:srgbClr val="5091A7"/>
                </a:highlight>
                <a:latin typeface="Lora" pitchFamily="2" charset="0"/>
                <a:ea typeface="Times New Roman" panose="02020603050405020304" pitchFamily="18" charset="0"/>
              </a:rPr>
              <a:t>informasi bencana, cuaca, dan kegiatan dari BPBD Semarang</a:t>
            </a:r>
            <a:r>
              <a:rPr lang="id-ID" sz="1600" dirty="0">
                <a:solidFill>
                  <a:schemeClr val="bg1"/>
                </a:solidFill>
                <a:latin typeface="Lora" pitchFamily="2" charset="0"/>
                <a:ea typeface="Times New Roman" panose="02020603050405020304" pitchFamily="18" charset="0"/>
              </a:rPr>
              <a:t>, informasi tersebut dapat menampilkan </a:t>
            </a:r>
            <a:r>
              <a:rPr lang="id-ID" sz="1600" i="1" dirty="0" err="1">
                <a:solidFill>
                  <a:schemeClr val="bg1"/>
                </a:solidFill>
                <a:highlight>
                  <a:srgbClr val="5091A7"/>
                </a:highlight>
                <a:latin typeface="Lora" pitchFamily="2" charset="0"/>
                <a:ea typeface="Times New Roman" panose="02020603050405020304" pitchFamily="18" charset="0"/>
              </a:rPr>
              <a:t>link</a:t>
            </a:r>
            <a:r>
              <a:rPr lang="id-ID" sz="1600" dirty="0">
                <a:solidFill>
                  <a:schemeClr val="bg1"/>
                </a:solidFill>
                <a:highlight>
                  <a:srgbClr val="5091A7"/>
                </a:highlight>
                <a:latin typeface="Lora" pitchFamily="2" charset="0"/>
                <a:ea typeface="Times New Roman" panose="02020603050405020304" pitchFamily="18" charset="0"/>
              </a:rPr>
              <a:t> yang menuju ke laman resmi BPBD Kota Semarang</a:t>
            </a:r>
            <a:r>
              <a:rPr lang="id-ID" sz="1600" dirty="0">
                <a:solidFill>
                  <a:schemeClr val="bg1"/>
                </a:solidFill>
                <a:latin typeface="Lora" pitchFamily="2" charset="0"/>
                <a:ea typeface="Times New Roman" panose="02020603050405020304" pitchFamily="18" charset="0"/>
              </a:rPr>
              <a:t>, informasi </a:t>
            </a:r>
            <a:r>
              <a:rPr lang="id-ID" sz="1600" dirty="0">
                <a:solidFill>
                  <a:schemeClr val="bg1"/>
                </a:solidFill>
                <a:highlight>
                  <a:srgbClr val="5091A7"/>
                </a:highlight>
                <a:latin typeface="Lora" pitchFamily="2" charset="0"/>
                <a:ea typeface="Times New Roman" panose="02020603050405020304" pitchFamily="18" charset="0"/>
              </a:rPr>
              <a:t>cuaca</a:t>
            </a:r>
            <a:r>
              <a:rPr lang="id-ID" sz="1600" dirty="0">
                <a:solidFill>
                  <a:schemeClr val="bg1"/>
                </a:solidFill>
                <a:latin typeface="Lora" pitchFamily="2" charset="0"/>
                <a:ea typeface="Times New Roman" panose="02020603050405020304" pitchFamily="18" charset="0"/>
              </a:rPr>
              <a:t> yang didapatkan berdasarkan data </a:t>
            </a:r>
            <a:r>
              <a:rPr lang="id-ID" sz="1600" dirty="0">
                <a:solidFill>
                  <a:schemeClr val="bg1"/>
                </a:solidFill>
                <a:highlight>
                  <a:srgbClr val="5091A7"/>
                </a:highlight>
                <a:latin typeface="Lora" pitchFamily="2" charset="0"/>
                <a:ea typeface="Times New Roman" panose="02020603050405020304" pitchFamily="18" charset="0"/>
              </a:rPr>
              <a:t>dari laman </a:t>
            </a:r>
            <a:r>
              <a:rPr lang="id-ID" sz="1600" i="1" dirty="0" err="1">
                <a:solidFill>
                  <a:schemeClr val="bg1"/>
                </a:solidFill>
                <a:highlight>
                  <a:srgbClr val="5091A7"/>
                </a:highlight>
                <a:latin typeface="Lora" pitchFamily="2" charset="0"/>
                <a:ea typeface="Times New Roman" panose="02020603050405020304" pitchFamily="18" charset="0"/>
              </a:rPr>
              <a:t>website</a:t>
            </a:r>
            <a:r>
              <a:rPr lang="id-ID" sz="1600" dirty="0">
                <a:solidFill>
                  <a:schemeClr val="bg1"/>
                </a:solidFill>
                <a:highlight>
                  <a:srgbClr val="5091A7"/>
                </a:highlight>
                <a:latin typeface="Lora" pitchFamily="2" charset="0"/>
                <a:ea typeface="Times New Roman" panose="02020603050405020304" pitchFamily="18" charset="0"/>
              </a:rPr>
              <a:t> BMKG</a:t>
            </a:r>
            <a:r>
              <a:rPr lang="id-ID" sz="1600" dirty="0">
                <a:solidFill>
                  <a:schemeClr val="bg1"/>
                </a:solidFill>
                <a:latin typeface="Lora" pitchFamily="2" charset="0"/>
                <a:ea typeface="Times New Roman" panose="02020603050405020304" pitchFamily="18" charset="0"/>
              </a:rPr>
              <a:t>, berbagai </a:t>
            </a:r>
            <a:r>
              <a:rPr lang="id-ID" sz="1600" i="1" dirty="0" err="1">
                <a:solidFill>
                  <a:schemeClr val="bg1"/>
                </a:solidFill>
                <a:highlight>
                  <a:srgbClr val="5091A7"/>
                </a:highlight>
                <a:latin typeface="Lora" pitchFamily="2" charset="0"/>
                <a:ea typeface="Times New Roman" panose="02020603050405020304" pitchFamily="18" charset="0"/>
              </a:rPr>
              <a:t>link</a:t>
            </a:r>
            <a:r>
              <a:rPr lang="id-ID" sz="1600" dirty="0">
                <a:solidFill>
                  <a:schemeClr val="bg1"/>
                </a:solidFill>
                <a:highlight>
                  <a:srgbClr val="5091A7"/>
                </a:highlight>
                <a:latin typeface="Lora" pitchFamily="2" charset="0"/>
                <a:ea typeface="Times New Roman" panose="02020603050405020304" pitchFamily="18" charset="0"/>
              </a:rPr>
              <a:t> menuju akun-akun sosial media resmi</a:t>
            </a:r>
            <a:r>
              <a:rPr lang="id-ID" sz="1600" dirty="0">
                <a:solidFill>
                  <a:schemeClr val="bg1"/>
                </a:solidFill>
                <a:latin typeface="Lora" pitchFamily="2" charset="0"/>
                <a:ea typeface="Times New Roman" panose="02020603050405020304" pitchFamily="18" charset="0"/>
              </a:rPr>
              <a:t> BPBD Kota Semarang, juga terdapat pintasan jika pengguna hendak </a:t>
            </a:r>
            <a:r>
              <a:rPr lang="id-ID" sz="1600" dirty="0">
                <a:solidFill>
                  <a:schemeClr val="bg1"/>
                </a:solidFill>
                <a:highlight>
                  <a:srgbClr val="5091A7"/>
                </a:highlight>
                <a:latin typeface="Lora" pitchFamily="2" charset="0"/>
                <a:ea typeface="Times New Roman" panose="02020603050405020304" pitchFamily="18" charset="0"/>
              </a:rPr>
              <a:t>mengajukan masukan, saran ataupun berita</a:t>
            </a:r>
            <a:r>
              <a:rPr lang="id-ID" sz="1600" dirty="0">
                <a:solidFill>
                  <a:schemeClr val="bg1"/>
                </a:solidFill>
                <a:latin typeface="Lora" pitchFamily="2" charset="0"/>
                <a:ea typeface="Times New Roman" panose="02020603050405020304" pitchFamily="18" charset="0"/>
              </a:rPr>
              <a:t> melalui kontak </a:t>
            </a:r>
            <a:r>
              <a:rPr lang="id-ID" sz="1600" dirty="0" err="1">
                <a:solidFill>
                  <a:schemeClr val="bg1"/>
                </a:solidFill>
                <a:highlight>
                  <a:srgbClr val="5091A7"/>
                </a:highlight>
                <a:latin typeface="Lora" pitchFamily="2" charset="0"/>
                <a:ea typeface="Times New Roman" panose="02020603050405020304" pitchFamily="18" charset="0"/>
              </a:rPr>
              <a:t>Whatsapp</a:t>
            </a:r>
            <a:r>
              <a:rPr lang="id-ID" sz="1600" dirty="0">
                <a:solidFill>
                  <a:schemeClr val="bg1"/>
                </a:solidFill>
                <a:highlight>
                  <a:srgbClr val="5091A7"/>
                </a:highlight>
                <a:latin typeface="Lora" pitchFamily="2" charset="0"/>
                <a:ea typeface="Times New Roman" panose="02020603050405020304" pitchFamily="18" charset="0"/>
              </a:rPr>
              <a:t> resmi</a:t>
            </a:r>
            <a:r>
              <a:rPr lang="id-ID" sz="1600" dirty="0">
                <a:solidFill>
                  <a:schemeClr val="bg1"/>
                </a:solidFill>
                <a:latin typeface="Lora" pitchFamily="2" charset="0"/>
                <a:ea typeface="Times New Roman" panose="02020603050405020304" pitchFamily="18" charset="0"/>
              </a:rPr>
              <a:t> BPBD Kota Semarang.</a:t>
            </a:r>
          </a:p>
          <a:p>
            <a:pPr marL="342900" marR="6985" lvl="0" indent="-342900" algn="just">
              <a:lnSpc>
                <a:spcPct val="150000"/>
              </a:lnSpc>
              <a:spcAft>
                <a:spcPts val="0"/>
              </a:spcAft>
              <a:buFont typeface="+mj-lt"/>
              <a:buAutoNum type="arabicPeriod"/>
            </a:pPr>
            <a:r>
              <a:rPr lang="id-ID" sz="1600" dirty="0">
                <a:solidFill>
                  <a:schemeClr val="bg1"/>
                </a:solidFill>
                <a:latin typeface="Lora" pitchFamily="2" charset="0"/>
                <a:ea typeface="Times New Roman" panose="02020603050405020304" pitchFamily="18" charset="0"/>
              </a:rPr>
              <a:t>A</a:t>
            </a:r>
            <a:r>
              <a:rPr lang="en-ID" sz="1600" dirty="0" err="1">
                <a:solidFill>
                  <a:schemeClr val="bg1"/>
                </a:solidFill>
                <a:latin typeface="Lora" pitchFamily="2" charset="0"/>
                <a:ea typeface="Times New Roman" panose="02020603050405020304" pitchFamily="18" charset="0"/>
              </a:rPr>
              <a:t>danya</a:t>
            </a:r>
            <a:r>
              <a:rPr lang="en-ID" sz="1600" dirty="0">
                <a:solidFill>
                  <a:schemeClr val="bg1"/>
                </a:solidFill>
                <a:latin typeface="Lora" pitchFamily="2" charset="0"/>
                <a:ea typeface="Times New Roman" panose="02020603050405020304" pitchFamily="18" charset="0"/>
              </a:rPr>
              <a:t> </a:t>
            </a:r>
            <a:r>
              <a:rPr lang="id-ID" sz="1600" dirty="0">
                <a:solidFill>
                  <a:schemeClr val="bg1"/>
                </a:solidFill>
                <a:latin typeface="Lora" pitchFamily="2" charset="0"/>
                <a:ea typeface="Times New Roman" panose="02020603050405020304" pitchFamily="18" charset="0"/>
              </a:rPr>
              <a:t>bot</a:t>
            </a:r>
            <a:r>
              <a:rPr lang="id-ID" sz="1600" i="1" dirty="0">
                <a:solidFill>
                  <a:schemeClr val="bg1"/>
                </a:solidFill>
                <a:latin typeface="Lora" pitchFamily="2" charset="0"/>
                <a:ea typeface="Times New Roman" panose="02020603050405020304" pitchFamily="18" charset="0"/>
              </a:rPr>
              <a:t> </a:t>
            </a:r>
            <a:r>
              <a:rPr lang="id-ID" sz="1600" dirty="0">
                <a:solidFill>
                  <a:schemeClr val="bg1"/>
                </a:solidFill>
                <a:latin typeface="Lora" pitchFamily="2" charset="0"/>
                <a:ea typeface="Times New Roman" panose="02020603050405020304" pitchFamily="18" charset="0"/>
              </a:rPr>
              <a:t>t</a:t>
            </a:r>
            <a:r>
              <a:rPr lang="en-ID" sz="1600" dirty="0" err="1">
                <a:solidFill>
                  <a:schemeClr val="bg1"/>
                </a:solidFill>
                <a:latin typeface="Lora" pitchFamily="2" charset="0"/>
                <a:ea typeface="Times New Roman" panose="02020603050405020304" pitchFamily="18" charset="0"/>
              </a:rPr>
              <a:t>elegram</a:t>
            </a:r>
            <a:r>
              <a:rPr lang="en-ID" sz="1600" dirty="0">
                <a:solidFill>
                  <a:schemeClr val="bg1"/>
                </a:solidFill>
                <a:latin typeface="Lora" pitchFamily="2" charset="0"/>
                <a:ea typeface="Times New Roman" panose="02020603050405020304" pitchFamily="18" charset="0"/>
              </a:rPr>
              <a:t> </a:t>
            </a:r>
            <a:r>
              <a:rPr lang="en-ID" sz="1600" dirty="0" err="1">
                <a:solidFill>
                  <a:schemeClr val="bg1"/>
                </a:solidFill>
                <a:latin typeface="Lora" pitchFamily="2" charset="0"/>
                <a:ea typeface="Times New Roman" panose="02020603050405020304" pitchFamily="18" charset="0"/>
              </a:rPr>
              <a:t>tersebut</a:t>
            </a:r>
            <a:r>
              <a:rPr lang="en-ID" sz="1600" dirty="0">
                <a:solidFill>
                  <a:schemeClr val="bg1"/>
                </a:solidFill>
                <a:latin typeface="Lora" pitchFamily="2" charset="0"/>
                <a:ea typeface="Times New Roman" panose="02020603050405020304" pitchFamily="18" charset="0"/>
              </a:rPr>
              <a:t> </a:t>
            </a:r>
            <a:r>
              <a:rPr lang="en-ID" sz="1600" dirty="0" err="1">
                <a:solidFill>
                  <a:schemeClr val="bg1"/>
                </a:solidFill>
                <a:highlight>
                  <a:srgbClr val="5091A7"/>
                </a:highlight>
                <a:latin typeface="Lora" pitchFamily="2" charset="0"/>
                <a:ea typeface="Times New Roman" panose="02020603050405020304" pitchFamily="18" charset="0"/>
              </a:rPr>
              <a:t>dapat</a:t>
            </a:r>
            <a:r>
              <a:rPr lang="en-ID" sz="1600" dirty="0">
                <a:solidFill>
                  <a:schemeClr val="bg1"/>
                </a:solidFill>
                <a:highlight>
                  <a:srgbClr val="5091A7"/>
                </a:highlight>
                <a:latin typeface="Lora" pitchFamily="2" charset="0"/>
                <a:ea typeface="Times New Roman" panose="02020603050405020304" pitchFamily="18" charset="0"/>
              </a:rPr>
              <a:t> </a:t>
            </a:r>
            <a:r>
              <a:rPr lang="en-ID" sz="1600" dirty="0" err="1">
                <a:solidFill>
                  <a:schemeClr val="bg1"/>
                </a:solidFill>
                <a:highlight>
                  <a:srgbClr val="5091A7"/>
                </a:highlight>
                <a:latin typeface="Lora" pitchFamily="2" charset="0"/>
                <a:ea typeface="Times New Roman" panose="02020603050405020304" pitchFamily="18" charset="0"/>
              </a:rPr>
              <a:t>membantu</a:t>
            </a:r>
            <a:r>
              <a:rPr lang="en-ID" sz="1600" dirty="0">
                <a:solidFill>
                  <a:schemeClr val="bg1"/>
                </a:solidFill>
                <a:highlight>
                  <a:srgbClr val="5091A7"/>
                </a:highlight>
                <a:latin typeface="Lora" pitchFamily="2" charset="0"/>
                <a:ea typeface="Times New Roman" panose="02020603050405020304" pitchFamily="18" charset="0"/>
              </a:rPr>
              <a:t> </a:t>
            </a:r>
            <a:r>
              <a:rPr lang="en-ID" sz="1600" dirty="0" err="1">
                <a:solidFill>
                  <a:schemeClr val="bg1"/>
                </a:solidFill>
                <a:highlight>
                  <a:srgbClr val="5091A7"/>
                </a:highlight>
                <a:latin typeface="Lora" pitchFamily="2" charset="0"/>
                <a:ea typeface="Times New Roman" panose="02020603050405020304" pitchFamily="18" charset="0"/>
              </a:rPr>
              <a:t>masyarakat</a:t>
            </a:r>
            <a:r>
              <a:rPr lang="en-ID" sz="1600" dirty="0">
                <a:solidFill>
                  <a:schemeClr val="bg1"/>
                </a:solidFill>
                <a:highlight>
                  <a:srgbClr val="5091A7"/>
                </a:highlight>
                <a:latin typeface="Lora" pitchFamily="2" charset="0"/>
                <a:ea typeface="Times New Roman" panose="02020603050405020304" pitchFamily="18" charset="0"/>
              </a:rPr>
              <a:t> </a:t>
            </a:r>
            <a:r>
              <a:rPr lang="en-ID" sz="1600" dirty="0" err="1">
                <a:solidFill>
                  <a:schemeClr val="bg1"/>
                </a:solidFill>
                <a:highlight>
                  <a:srgbClr val="5091A7"/>
                </a:highlight>
                <a:latin typeface="Lora" pitchFamily="2" charset="0"/>
                <a:ea typeface="Times New Roman" panose="02020603050405020304" pitchFamily="18" charset="0"/>
              </a:rPr>
              <a:t>dalam</a:t>
            </a:r>
            <a:r>
              <a:rPr lang="en-ID" sz="1600" dirty="0">
                <a:solidFill>
                  <a:schemeClr val="bg1"/>
                </a:solidFill>
                <a:highlight>
                  <a:srgbClr val="5091A7"/>
                </a:highlight>
                <a:latin typeface="Lora" pitchFamily="2" charset="0"/>
                <a:ea typeface="Times New Roman" panose="02020603050405020304" pitchFamily="18" charset="0"/>
              </a:rPr>
              <a:t> </a:t>
            </a:r>
            <a:r>
              <a:rPr lang="en-ID" sz="1600" dirty="0" err="1">
                <a:solidFill>
                  <a:schemeClr val="bg1"/>
                </a:solidFill>
                <a:highlight>
                  <a:srgbClr val="5091A7"/>
                </a:highlight>
                <a:latin typeface="Lora" pitchFamily="2" charset="0"/>
                <a:ea typeface="Times New Roman" panose="02020603050405020304" pitchFamily="18" charset="0"/>
              </a:rPr>
              <a:t>memperoleh</a:t>
            </a:r>
            <a:r>
              <a:rPr lang="en-ID" sz="1600" dirty="0">
                <a:solidFill>
                  <a:schemeClr val="bg1"/>
                </a:solidFill>
                <a:highlight>
                  <a:srgbClr val="5091A7"/>
                </a:highlight>
                <a:latin typeface="Lora" pitchFamily="2" charset="0"/>
                <a:ea typeface="Times New Roman" panose="02020603050405020304" pitchFamily="18" charset="0"/>
              </a:rPr>
              <a:t> </a:t>
            </a:r>
            <a:r>
              <a:rPr lang="en-ID" sz="1600" dirty="0" err="1">
                <a:solidFill>
                  <a:schemeClr val="bg1"/>
                </a:solidFill>
                <a:highlight>
                  <a:srgbClr val="5091A7"/>
                </a:highlight>
                <a:latin typeface="Lora" pitchFamily="2" charset="0"/>
                <a:ea typeface="Times New Roman" panose="02020603050405020304" pitchFamily="18" charset="0"/>
              </a:rPr>
              <a:t>informasi</a:t>
            </a:r>
            <a:r>
              <a:rPr lang="en-ID" sz="1600" dirty="0">
                <a:solidFill>
                  <a:schemeClr val="bg1"/>
                </a:solidFill>
                <a:latin typeface="Lora" pitchFamily="2" charset="0"/>
                <a:ea typeface="Times New Roman" panose="02020603050405020304" pitchFamily="18" charset="0"/>
              </a:rPr>
              <a:t> </a:t>
            </a:r>
            <a:r>
              <a:rPr lang="en-ID" sz="1600" dirty="0" err="1">
                <a:solidFill>
                  <a:schemeClr val="bg1"/>
                </a:solidFill>
                <a:latin typeface="Lora" pitchFamily="2" charset="0"/>
                <a:ea typeface="Times New Roman" panose="02020603050405020304" pitchFamily="18" charset="0"/>
              </a:rPr>
              <a:t>terkait</a:t>
            </a:r>
            <a:r>
              <a:rPr lang="en-ID" sz="1600" dirty="0">
                <a:solidFill>
                  <a:schemeClr val="bg1"/>
                </a:solidFill>
                <a:latin typeface="Lora" pitchFamily="2" charset="0"/>
                <a:ea typeface="Times New Roman" panose="02020603050405020304" pitchFamily="18" charset="0"/>
              </a:rPr>
              <a:t> </a:t>
            </a:r>
            <a:r>
              <a:rPr lang="en-ID" sz="1600" dirty="0" err="1">
                <a:solidFill>
                  <a:schemeClr val="bg1"/>
                </a:solidFill>
                <a:latin typeface="Lora" pitchFamily="2" charset="0"/>
                <a:ea typeface="Times New Roman" panose="02020603050405020304" pitchFamily="18" charset="0"/>
              </a:rPr>
              <a:t>kondisi</a:t>
            </a:r>
            <a:r>
              <a:rPr lang="en-ID" sz="1600" dirty="0">
                <a:solidFill>
                  <a:schemeClr val="bg1"/>
                </a:solidFill>
                <a:latin typeface="Lora" pitchFamily="2" charset="0"/>
                <a:ea typeface="Times New Roman" panose="02020603050405020304" pitchFamily="18" charset="0"/>
              </a:rPr>
              <a:t> </a:t>
            </a:r>
            <a:r>
              <a:rPr lang="en-ID" sz="1600" dirty="0" err="1">
                <a:solidFill>
                  <a:schemeClr val="bg1"/>
                </a:solidFill>
                <a:highlight>
                  <a:srgbClr val="5091A7"/>
                </a:highlight>
                <a:latin typeface="Lora" pitchFamily="2" charset="0"/>
                <a:ea typeface="Times New Roman" panose="02020603050405020304" pitchFamily="18" charset="0"/>
              </a:rPr>
              <a:t>bencana</a:t>
            </a:r>
            <a:r>
              <a:rPr lang="en-ID" sz="1600" dirty="0">
                <a:solidFill>
                  <a:schemeClr val="bg1"/>
                </a:solidFill>
                <a:highlight>
                  <a:srgbClr val="5091A7"/>
                </a:highlight>
                <a:latin typeface="Lora" pitchFamily="2" charset="0"/>
                <a:ea typeface="Times New Roman" panose="02020603050405020304" pitchFamily="18" charset="0"/>
              </a:rPr>
              <a:t> di Kota Semarang</a:t>
            </a:r>
            <a:r>
              <a:rPr lang="id-ID" sz="1600" dirty="0">
                <a:solidFill>
                  <a:schemeClr val="bg1"/>
                </a:solidFill>
                <a:highlight>
                  <a:srgbClr val="5091A7"/>
                </a:highlight>
                <a:latin typeface="Lora" pitchFamily="2" charset="0"/>
                <a:ea typeface="Times New Roman" panose="02020603050405020304" pitchFamily="18" charset="0"/>
              </a:rPr>
              <a:t>,</a:t>
            </a:r>
            <a:r>
              <a:rPr lang="id-ID" sz="1600" dirty="0">
                <a:solidFill>
                  <a:schemeClr val="bg1"/>
                </a:solidFill>
                <a:latin typeface="Lora" pitchFamily="2" charset="0"/>
                <a:ea typeface="Times New Roman" panose="02020603050405020304" pitchFamily="18" charset="0"/>
              </a:rPr>
              <a:t> hal ini dibuktikan dengan </a:t>
            </a:r>
            <a:r>
              <a:rPr lang="id-ID" sz="1600" dirty="0" err="1">
                <a:solidFill>
                  <a:schemeClr val="bg1"/>
                </a:solidFill>
                <a:highlight>
                  <a:srgbClr val="5091A7"/>
                </a:highlight>
                <a:latin typeface="Lora" pitchFamily="2" charset="0"/>
                <a:ea typeface="Times New Roman" panose="02020603050405020304" pitchFamily="18" charset="0"/>
              </a:rPr>
              <a:t>rating</a:t>
            </a:r>
            <a:r>
              <a:rPr lang="id-ID" sz="1600" dirty="0">
                <a:solidFill>
                  <a:schemeClr val="bg1"/>
                </a:solidFill>
                <a:latin typeface="Lora" pitchFamily="2" charset="0"/>
                <a:ea typeface="Times New Roman" panose="02020603050405020304" pitchFamily="18" charset="0"/>
              </a:rPr>
              <a:t> perolehan hasil pada kuesioner yaitu </a:t>
            </a:r>
            <a:r>
              <a:rPr lang="id-ID" sz="1600" dirty="0">
                <a:highlight>
                  <a:srgbClr val="FFFFFF"/>
                </a:highlight>
                <a:latin typeface="Lora" pitchFamily="2" charset="0"/>
                <a:ea typeface="Times New Roman" panose="02020603050405020304" pitchFamily="18" charset="0"/>
              </a:rPr>
              <a:t>sebesar 3,96 dari 5</a:t>
            </a:r>
            <a:r>
              <a:rPr lang="id-ID" sz="1600" dirty="0">
                <a:solidFill>
                  <a:schemeClr val="bg1"/>
                </a:solidFill>
                <a:latin typeface="Lora" pitchFamily="2" charset="0"/>
                <a:ea typeface="Times New Roman" panose="02020603050405020304" pitchFamily="18" charset="0"/>
              </a:rPr>
              <a:t>. </a:t>
            </a:r>
            <a:r>
              <a:rPr lang="id-ID" sz="1600" dirty="0">
                <a:solidFill>
                  <a:schemeClr val="bg1"/>
                </a:solidFill>
                <a:highlight>
                  <a:srgbClr val="5091A7"/>
                </a:highlight>
                <a:latin typeface="Lora" pitchFamily="2" charset="0"/>
                <a:ea typeface="Times New Roman" panose="02020603050405020304" pitchFamily="18" charset="0"/>
              </a:rPr>
              <a:t>Kesesuaian informasi</a:t>
            </a:r>
            <a:r>
              <a:rPr lang="id-ID" sz="1600" dirty="0">
                <a:solidFill>
                  <a:schemeClr val="bg1"/>
                </a:solidFill>
                <a:latin typeface="Lora" pitchFamily="2" charset="0"/>
                <a:ea typeface="Times New Roman" panose="02020603050405020304" pitchFamily="18" charset="0"/>
              </a:rPr>
              <a:t> pada bot telegram ini mendapatkan perolehan </a:t>
            </a:r>
            <a:r>
              <a:rPr lang="id-ID" sz="1600" dirty="0" err="1">
                <a:solidFill>
                  <a:schemeClr val="bg1"/>
                </a:solidFill>
                <a:highlight>
                  <a:srgbClr val="5091A7"/>
                </a:highlight>
                <a:latin typeface="Lora" pitchFamily="2" charset="0"/>
                <a:ea typeface="Times New Roman" panose="02020603050405020304" pitchFamily="18" charset="0"/>
              </a:rPr>
              <a:t>rating</a:t>
            </a:r>
            <a:r>
              <a:rPr lang="id-ID" sz="1600" dirty="0">
                <a:solidFill>
                  <a:schemeClr val="bg1"/>
                </a:solidFill>
                <a:highlight>
                  <a:srgbClr val="5091A7"/>
                </a:highlight>
                <a:latin typeface="Lora" pitchFamily="2" charset="0"/>
                <a:ea typeface="Times New Roman" panose="02020603050405020304" pitchFamily="18" charset="0"/>
              </a:rPr>
              <a:t> </a:t>
            </a:r>
            <a:r>
              <a:rPr lang="id-ID" sz="1600" dirty="0">
                <a:highlight>
                  <a:srgbClr val="FFFFFF"/>
                </a:highlight>
                <a:latin typeface="Lora" pitchFamily="2" charset="0"/>
                <a:ea typeface="Times New Roman" panose="02020603050405020304" pitchFamily="18" charset="0"/>
              </a:rPr>
              <a:t>sebesar 3,91 dari 5</a:t>
            </a:r>
            <a:r>
              <a:rPr lang="id-ID" sz="1600" dirty="0">
                <a:solidFill>
                  <a:schemeClr val="bg1"/>
                </a:solidFill>
                <a:latin typeface="Lora" pitchFamily="2" charset="0"/>
                <a:ea typeface="Times New Roman" panose="02020603050405020304" pitchFamily="18" charset="0"/>
              </a:rPr>
              <a:t>. Masyarakat merasa </a:t>
            </a:r>
            <a:r>
              <a:rPr lang="id-ID" sz="1600" dirty="0">
                <a:solidFill>
                  <a:schemeClr val="bg1"/>
                </a:solidFill>
                <a:highlight>
                  <a:srgbClr val="5091A7"/>
                </a:highlight>
                <a:latin typeface="Lora" pitchFamily="2" charset="0"/>
                <a:ea typeface="Times New Roman" panose="02020603050405020304" pitchFamily="18" charset="0"/>
              </a:rPr>
              <a:t>perlu untuk memberitahukan bot</a:t>
            </a:r>
            <a:r>
              <a:rPr lang="id-ID" sz="1600" dirty="0">
                <a:solidFill>
                  <a:schemeClr val="bg1"/>
                </a:solidFill>
                <a:latin typeface="Lora" pitchFamily="2" charset="0"/>
                <a:ea typeface="Times New Roman" panose="02020603050405020304" pitchFamily="18" charset="0"/>
              </a:rPr>
              <a:t> telegram BPBD Kota Semarang ini ke orang lain karena bisa membantu mendapatkan informasi terkait bencana di Kota Semarang.</a:t>
            </a:r>
            <a:endParaRPr lang="id-ID" sz="1600" dirty="0">
              <a:solidFill>
                <a:schemeClr val="bg1"/>
              </a:solidFill>
              <a:latin typeface="Lora" pitchFamily="2" charset="0"/>
            </a:endParaRPr>
          </a:p>
        </p:txBody>
      </p:sp>
    </p:spTree>
    <p:extLst>
      <p:ext uri="{BB962C8B-B14F-4D97-AF65-F5344CB8AC3E}">
        <p14:creationId xmlns:p14="http://schemas.microsoft.com/office/powerpoint/2010/main" val="1141501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900000" t="-500000"/>
          </a:stretch>
        </a:blipFill>
        <a:effectLst/>
      </p:bgPr>
    </p:bg>
    <p:spTree>
      <p:nvGrpSpPr>
        <p:cNvPr id="1" name="Shape 292"/>
        <p:cNvGrpSpPr/>
        <p:nvPr/>
      </p:nvGrpSpPr>
      <p:grpSpPr>
        <a:xfrm>
          <a:off x="0" y="0"/>
          <a:ext cx="0" cy="0"/>
          <a:chOff x="0" y="0"/>
          <a:chExt cx="0" cy="0"/>
        </a:xfrm>
      </p:grpSpPr>
      <p:pic>
        <p:nvPicPr>
          <p:cNvPr id="18" name="Picture 17" descr="A picture containing holding, person, table, phone&#10;&#10;Description automatically generated">
            <a:extLst>
              <a:ext uri="{FF2B5EF4-FFF2-40B4-BE49-F238E27FC236}">
                <a16:creationId xmlns:a16="http://schemas.microsoft.com/office/drawing/2014/main" id="{A8F4A60A-A7EC-452D-A034-294C101E0F39}"/>
              </a:ext>
            </a:extLst>
          </p:cNvPr>
          <p:cNvPicPr>
            <a:picLocks noChangeAspect="1"/>
          </p:cNvPicPr>
          <p:nvPr/>
        </p:nvPicPr>
        <p:blipFill rotWithShape="1">
          <a:blip r:embed="rId4">
            <a:extLst>
              <a:ext uri="{28A0092B-C50C-407E-A947-70E740481C1C}">
                <a14:useLocalDpi xmlns:a14="http://schemas.microsoft.com/office/drawing/2010/main" val="0"/>
              </a:ext>
            </a:extLst>
          </a:blip>
          <a:srcRect l="20050" r="20050"/>
          <a:stretch/>
        </p:blipFill>
        <p:spPr>
          <a:xfrm>
            <a:off x="1681014" y="1494851"/>
            <a:ext cx="4322618" cy="4322618"/>
          </a:xfrm>
          <a:prstGeom prst="teardrop">
            <a:avLst/>
          </a:prstGeom>
        </p:spPr>
      </p:pic>
      <p:sp>
        <p:nvSpPr>
          <p:cNvPr id="17" name="Isosceles Triangle 16">
            <a:extLst>
              <a:ext uri="{FF2B5EF4-FFF2-40B4-BE49-F238E27FC236}">
                <a16:creationId xmlns:a16="http://schemas.microsoft.com/office/drawing/2014/main" id="{67F53D81-6A48-49E3-9D36-35ACBF568574}"/>
              </a:ext>
            </a:extLst>
          </p:cNvPr>
          <p:cNvSpPr/>
          <p:nvPr/>
        </p:nvSpPr>
        <p:spPr>
          <a:xfrm>
            <a:off x="5874774" y="3752373"/>
            <a:ext cx="442452" cy="381424"/>
          </a:xfrm>
          <a:prstGeom prst="triangle">
            <a:avLst/>
          </a:prstGeom>
          <a:solidFill>
            <a:srgbClr val="2899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Google Shape;65;p14">
            <a:extLst>
              <a:ext uri="{FF2B5EF4-FFF2-40B4-BE49-F238E27FC236}">
                <a16:creationId xmlns:a16="http://schemas.microsoft.com/office/drawing/2014/main" id="{00FB2482-B80F-43B5-9729-39350BA3C2B2}"/>
              </a:ext>
            </a:extLst>
          </p:cNvPr>
          <p:cNvSpPr txBox="1">
            <a:spLocks/>
          </p:cNvSpPr>
          <p:nvPr/>
        </p:nvSpPr>
        <p:spPr>
          <a:xfrm>
            <a:off x="6096000" y="3943085"/>
            <a:ext cx="4198374" cy="552535"/>
          </a:xfrm>
          <a:prstGeom prst="rect">
            <a:avLst/>
          </a:prstGeom>
        </p:spPr>
        <p:txBody>
          <a:bodyPr spcFirstLastPara="1" vert="horz" wrap="square" lIns="0" tIns="0" rIns="0" bIns="0" rtlCol="0" anchor="t" anchorCtr="0">
            <a:noAutofit/>
          </a:bodyPr>
          <a:lstStyle>
            <a:lvl1pPr lvl="0" algn="l" defTabSz="914400" rtl="0" eaLnBrk="1" latinLnBrk="0" hangingPunct="1">
              <a:lnSpc>
                <a:spcPct val="90000"/>
              </a:lnSpc>
              <a:spcBef>
                <a:spcPts val="0"/>
              </a:spcBef>
              <a:spcAft>
                <a:spcPts val="0"/>
              </a:spcAft>
              <a:buSzPts val="4800"/>
              <a:buNone/>
              <a:defRPr sz="4400" kern="1200">
                <a:solidFill>
                  <a:schemeClr val="tx1"/>
                </a:solidFill>
                <a:latin typeface="+mj-lt"/>
                <a:ea typeface="+mj-ea"/>
                <a:cs typeface="+mj-cs"/>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id-ID" sz="4800" b="1" dirty="0">
                <a:solidFill>
                  <a:schemeClr val="bg1"/>
                </a:solidFill>
                <a:latin typeface="Poppins Thin" panose="00000300000000000000" pitchFamily="2" charset="0"/>
                <a:cs typeface="Poppins Thin" panose="00000300000000000000" pitchFamily="2" charset="0"/>
              </a:rPr>
              <a:t>Saran</a:t>
            </a:r>
          </a:p>
        </p:txBody>
      </p:sp>
      <p:sp>
        <p:nvSpPr>
          <p:cNvPr id="12" name="Rectangle: Diagonal Corners Rounded 11">
            <a:extLst>
              <a:ext uri="{FF2B5EF4-FFF2-40B4-BE49-F238E27FC236}">
                <a16:creationId xmlns:a16="http://schemas.microsoft.com/office/drawing/2014/main" id="{17B95DCA-D291-47C7-9383-FFC56608AFD3}"/>
              </a:ext>
            </a:extLst>
          </p:cNvPr>
          <p:cNvSpPr/>
          <p:nvPr/>
        </p:nvSpPr>
        <p:spPr>
          <a:xfrm>
            <a:off x="6096000" y="-2388264"/>
            <a:ext cx="11453091" cy="6326909"/>
          </a:xfrm>
          <a:prstGeom prst="round2DiagRect">
            <a:avLst>
              <a:gd name="adj1" fmla="val 3668"/>
              <a:gd name="adj2" fmla="val 0"/>
            </a:avLst>
          </a:prstGeom>
          <a:solidFill>
            <a:srgbClr val="262626">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 name="TextBox 18">
            <a:extLst>
              <a:ext uri="{FF2B5EF4-FFF2-40B4-BE49-F238E27FC236}">
                <a16:creationId xmlns:a16="http://schemas.microsoft.com/office/drawing/2014/main" id="{485EB065-F9EE-4EE5-8944-11789412D1BA}"/>
              </a:ext>
            </a:extLst>
          </p:cNvPr>
          <p:cNvSpPr txBox="1"/>
          <p:nvPr/>
        </p:nvSpPr>
        <p:spPr>
          <a:xfrm>
            <a:off x="6096000" y="1572586"/>
            <a:ext cx="7001163" cy="2268698"/>
          </a:xfrm>
          <a:prstGeom prst="rect">
            <a:avLst/>
          </a:prstGeom>
          <a:noFill/>
        </p:spPr>
        <p:txBody>
          <a:bodyPr wrap="square" rtlCol="0">
            <a:spAutoFit/>
          </a:bodyPr>
          <a:lstStyle/>
          <a:p>
            <a:pPr marL="342900" marR="6985" lvl="0" indent="-342900" algn="just">
              <a:lnSpc>
                <a:spcPct val="150000"/>
              </a:lnSpc>
              <a:spcAft>
                <a:spcPts val="0"/>
              </a:spcAft>
              <a:buFont typeface="+mj-lt"/>
              <a:buAutoNum type="arabicPeriod"/>
            </a:pPr>
            <a:r>
              <a:rPr lang="id-ID" sz="1600" dirty="0">
                <a:solidFill>
                  <a:schemeClr val="bg1"/>
                </a:solidFill>
                <a:latin typeface="Lora" pitchFamily="2" charset="0"/>
                <a:ea typeface="Times New Roman" panose="02020603050405020304" pitchFamily="18" charset="0"/>
              </a:rPr>
              <a:t>Sebaiknya menggunakan perangkat </a:t>
            </a:r>
            <a:r>
              <a:rPr lang="id-ID" sz="1600" i="1" dirty="0">
                <a:solidFill>
                  <a:schemeClr val="bg1"/>
                </a:solidFill>
                <a:latin typeface="Lora" pitchFamily="2" charset="0"/>
                <a:ea typeface="Times New Roman" panose="02020603050405020304" pitchFamily="18" charset="0"/>
              </a:rPr>
              <a:t>server</a:t>
            </a:r>
            <a:r>
              <a:rPr lang="id-ID" sz="1600" dirty="0">
                <a:solidFill>
                  <a:schemeClr val="bg1"/>
                </a:solidFill>
                <a:latin typeface="Lora" pitchFamily="2" charset="0"/>
                <a:ea typeface="Times New Roman" panose="02020603050405020304" pitchFamily="18" charset="0"/>
              </a:rPr>
              <a:t> yang cukup mumpuni agar bot telegram dapat berfungsi dengan baik dan </a:t>
            </a:r>
            <a:r>
              <a:rPr lang="id-ID" sz="1600" dirty="0" err="1">
                <a:solidFill>
                  <a:schemeClr val="bg1"/>
                </a:solidFill>
                <a:latin typeface="Lora" pitchFamily="2" charset="0"/>
                <a:ea typeface="Times New Roman" panose="02020603050405020304" pitchFamily="18" charset="0"/>
              </a:rPr>
              <a:t>merespon</a:t>
            </a:r>
            <a:r>
              <a:rPr lang="id-ID" sz="1600" dirty="0">
                <a:solidFill>
                  <a:schemeClr val="bg1"/>
                </a:solidFill>
                <a:latin typeface="Lora" pitchFamily="2" charset="0"/>
                <a:ea typeface="Times New Roman" panose="02020603050405020304" pitchFamily="18" charset="0"/>
              </a:rPr>
              <a:t> pengguna dengan cepat.</a:t>
            </a:r>
          </a:p>
          <a:p>
            <a:pPr marL="342900" marR="6985" lvl="0" indent="-342900" algn="just">
              <a:lnSpc>
                <a:spcPct val="150000"/>
              </a:lnSpc>
              <a:spcAft>
                <a:spcPts val="0"/>
              </a:spcAft>
              <a:buFont typeface="+mj-lt"/>
              <a:buAutoNum type="arabicPeriod"/>
            </a:pPr>
            <a:r>
              <a:rPr lang="id-ID" sz="1600" dirty="0">
                <a:solidFill>
                  <a:schemeClr val="bg1"/>
                </a:solidFill>
                <a:latin typeface="Lora" pitchFamily="2" charset="0"/>
                <a:ea typeface="Times New Roman" panose="02020603050405020304" pitchFamily="18" charset="0"/>
              </a:rPr>
              <a:t>Dengan menambahkan fungsi baru seperti pengguna dapat memberikan informasi bencana terbaru melalui bot yang kemudian akan diverifikasi oleh pihak BPBD Kota Semarang.</a:t>
            </a:r>
          </a:p>
        </p:txBody>
      </p:sp>
    </p:spTree>
    <p:extLst>
      <p:ext uri="{BB962C8B-B14F-4D97-AF65-F5344CB8AC3E}">
        <p14:creationId xmlns:p14="http://schemas.microsoft.com/office/powerpoint/2010/main" val="3921198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Google Shape;195;p27">
            <a:extLst>
              <a:ext uri="{FF2B5EF4-FFF2-40B4-BE49-F238E27FC236}">
                <a16:creationId xmlns:a16="http://schemas.microsoft.com/office/drawing/2014/main" id="{80529C58-5D44-4389-8DBA-F4C7BB1C5F8E}"/>
              </a:ext>
            </a:extLst>
          </p:cNvPr>
          <p:cNvSpPr/>
          <p:nvPr/>
        </p:nvSpPr>
        <p:spPr>
          <a:xfrm>
            <a:off x="711276" y="863600"/>
            <a:ext cx="10769448" cy="5130800"/>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D8D5EB"/>
          </a:solidFill>
          <a:ln>
            <a:noFill/>
          </a:ln>
        </p:spPr>
        <p:txBody>
          <a:bodyPr spcFirstLastPara="1" wrap="square" lIns="91425" tIns="91425" rIns="91425" bIns="91425" anchor="ctr" anchorCtr="0">
            <a:noAutofit/>
          </a:bodyPr>
          <a:lstStyle/>
          <a:p>
            <a:pPr lvl="0"/>
            <a:endParaRPr sz="3200" dirty="0">
              <a:solidFill>
                <a:schemeClr val="accent1">
                  <a:lumMod val="50000"/>
                </a:schemeClr>
              </a:solidFill>
              <a:latin typeface="Lora Medium Italic" pitchFamily="2" charset="0"/>
            </a:endParaRPr>
          </a:p>
        </p:txBody>
      </p:sp>
      <p:sp>
        <p:nvSpPr>
          <p:cNvPr id="6" name="Google Shape;199;p27">
            <a:extLst>
              <a:ext uri="{FF2B5EF4-FFF2-40B4-BE49-F238E27FC236}">
                <a16:creationId xmlns:a16="http://schemas.microsoft.com/office/drawing/2014/main" id="{9D043591-4281-4C04-B9A2-1B6EF4585B0D}"/>
              </a:ext>
            </a:extLst>
          </p:cNvPr>
          <p:cNvSpPr/>
          <p:nvPr/>
        </p:nvSpPr>
        <p:spPr>
          <a:xfrm>
            <a:off x="2732960" y="3760989"/>
            <a:ext cx="279736" cy="279736"/>
          </a:xfrm>
          <a:prstGeom prst="donut">
            <a:avLst>
              <a:gd name="adj" fmla="val 39310"/>
            </a:avLst>
          </a:prstGeom>
          <a:solidFill>
            <a:srgbClr val="A7D86D"/>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00;p27">
            <a:extLst>
              <a:ext uri="{FF2B5EF4-FFF2-40B4-BE49-F238E27FC236}">
                <a16:creationId xmlns:a16="http://schemas.microsoft.com/office/drawing/2014/main" id="{33B72C3A-B369-41B8-9069-C5A1579A6773}"/>
              </a:ext>
            </a:extLst>
          </p:cNvPr>
          <p:cNvSpPr/>
          <p:nvPr/>
        </p:nvSpPr>
        <p:spPr>
          <a:xfrm>
            <a:off x="6430578" y="2421285"/>
            <a:ext cx="279736" cy="279736"/>
          </a:xfrm>
          <a:prstGeom prst="donut">
            <a:avLst>
              <a:gd name="adj" fmla="val 39310"/>
            </a:avLst>
          </a:prstGeom>
          <a:solidFill>
            <a:srgbClr val="A7D86D"/>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1;p27">
            <a:extLst>
              <a:ext uri="{FF2B5EF4-FFF2-40B4-BE49-F238E27FC236}">
                <a16:creationId xmlns:a16="http://schemas.microsoft.com/office/drawing/2014/main" id="{C8EA66E2-7BB7-4A3D-A13E-325D30A79358}"/>
              </a:ext>
            </a:extLst>
          </p:cNvPr>
          <p:cNvSpPr/>
          <p:nvPr/>
        </p:nvSpPr>
        <p:spPr>
          <a:xfrm>
            <a:off x="5047180" y="2551826"/>
            <a:ext cx="279736" cy="279736"/>
          </a:xfrm>
          <a:prstGeom prst="donut">
            <a:avLst>
              <a:gd name="adj" fmla="val 39310"/>
            </a:avLst>
          </a:prstGeom>
          <a:solidFill>
            <a:srgbClr val="A7D86D"/>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02;p27">
            <a:extLst>
              <a:ext uri="{FF2B5EF4-FFF2-40B4-BE49-F238E27FC236}">
                <a16:creationId xmlns:a16="http://schemas.microsoft.com/office/drawing/2014/main" id="{FEA3483E-B4C8-4E81-88DA-D8D48A2B03D6}"/>
              </a:ext>
            </a:extLst>
          </p:cNvPr>
          <p:cNvSpPr/>
          <p:nvPr/>
        </p:nvSpPr>
        <p:spPr>
          <a:xfrm>
            <a:off x="6040995" y="4511271"/>
            <a:ext cx="279736" cy="279736"/>
          </a:xfrm>
          <a:prstGeom prst="donut">
            <a:avLst>
              <a:gd name="adj" fmla="val 39310"/>
            </a:avLst>
          </a:prstGeom>
          <a:solidFill>
            <a:srgbClr val="A7D86D"/>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3;p27">
            <a:extLst>
              <a:ext uri="{FF2B5EF4-FFF2-40B4-BE49-F238E27FC236}">
                <a16:creationId xmlns:a16="http://schemas.microsoft.com/office/drawing/2014/main" id="{A6BD30FA-989E-4D25-9704-B17BF61C8B27}"/>
              </a:ext>
            </a:extLst>
          </p:cNvPr>
          <p:cNvSpPr/>
          <p:nvPr/>
        </p:nvSpPr>
        <p:spPr>
          <a:xfrm>
            <a:off x="8037645" y="2986271"/>
            <a:ext cx="279736" cy="279736"/>
          </a:xfrm>
          <a:prstGeom prst="donut">
            <a:avLst>
              <a:gd name="adj" fmla="val 39310"/>
            </a:avLst>
          </a:prstGeom>
          <a:solidFill>
            <a:srgbClr val="A7D86D"/>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4;p27">
            <a:extLst>
              <a:ext uri="{FF2B5EF4-FFF2-40B4-BE49-F238E27FC236}">
                <a16:creationId xmlns:a16="http://schemas.microsoft.com/office/drawing/2014/main" id="{1E27FBE1-840A-4BBE-8D55-6A605E546EAC}"/>
              </a:ext>
            </a:extLst>
          </p:cNvPr>
          <p:cNvSpPr/>
          <p:nvPr/>
        </p:nvSpPr>
        <p:spPr>
          <a:xfrm>
            <a:off x="9055345" y="4066628"/>
            <a:ext cx="279736" cy="279736"/>
          </a:xfrm>
          <a:prstGeom prst="donut">
            <a:avLst>
              <a:gd name="adj" fmla="val 39310"/>
            </a:avLst>
          </a:prstGeom>
          <a:solidFill>
            <a:srgbClr val="A7D86D"/>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Rectangle 11">
            <a:extLst>
              <a:ext uri="{FF2B5EF4-FFF2-40B4-BE49-F238E27FC236}">
                <a16:creationId xmlns:a16="http://schemas.microsoft.com/office/drawing/2014/main" id="{44BFB9CE-63D2-4BC6-B3C9-18AD6CCBA926}"/>
              </a:ext>
            </a:extLst>
          </p:cNvPr>
          <p:cNvSpPr/>
          <p:nvPr/>
        </p:nvSpPr>
        <p:spPr>
          <a:xfrm>
            <a:off x="2103120" y="2261353"/>
            <a:ext cx="7985760" cy="1805275"/>
          </a:xfrm>
          <a:prstGeom prst="rect">
            <a:avLst/>
          </a:prstGeom>
          <a:solidFill>
            <a:srgbClr val="FFFFFF">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AE" sz="4400" dirty="0">
                <a:solidFill>
                  <a:srgbClr val="203864"/>
                </a:solidFill>
              </a:rPr>
              <a:t>جَزَاكُمُ اللهُ خَيْرًا</a:t>
            </a:r>
            <a:endParaRPr lang="id-ID" sz="8000" b="1" dirty="0">
              <a:solidFill>
                <a:srgbClr val="203864"/>
              </a:solidFill>
              <a:latin typeface="Courier New" panose="02070309020205020404" pitchFamily="49" charset="0"/>
              <a:cs typeface="Courier New" panose="02070309020205020404" pitchFamily="49" charset="0"/>
            </a:endParaRPr>
          </a:p>
        </p:txBody>
      </p:sp>
      <p:sp>
        <p:nvSpPr>
          <p:cNvPr id="13" name="Rectangle 12">
            <a:extLst>
              <a:ext uri="{FF2B5EF4-FFF2-40B4-BE49-F238E27FC236}">
                <a16:creationId xmlns:a16="http://schemas.microsoft.com/office/drawing/2014/main" id="{57F4C894-08D7-433F-99E0-AB12F14BF46F}"/>
              </a:ext>
            </a:extLst>
          </p:cNvPr>
          <p:cNvSpPr/>
          <p:nvPr/>
        </p:nvSpPr>
        <p:spPr>
          <a:xfrm>
            <a:off x="2155184" y="2273179"/>
            <a:ext cx="2539478" cy="584775"/>
          </a:xfrm>
          <a:prstGeom prst="rect">
            <a:avLst/>
          </a:prstGeom>
        </p:spPr>
        <p:txBody>
          <a:bodyPr wrap="none">
            <a:spAutoFit/>
          </a:bodyPr>
          <a:lstStyle/>
          <a:p>
            <a:pPr algn="ctr"/>
            <a:r>
              <a:rPr lang="id-ID" sz="3200" dirty="0" err="1">
                <a:solidFill>
                  <a:schemeClr val="accent1">
                    <a:lumMod val="50000"/>
                  </a:schemeClr>
                </a:solidFill>
                <a:latin typeface="Lora Medium Italic" pitchFamily="2" charset="0"/>
              </a:rPr>
              <a:t>Terimakasih</a:t>
            </a:r>
            <a:endParaRPr lang="id-ID" dirty="0">
              <a:solidFill>
                <a:schemeClr val="accent1">
                  <a:lumMod val="50000"/>
                </a:schemeClr>
              </a:solidFill>
              <a:latin typeface="Lora Medium Italic" pitchFamily="2" charset="0"/>
            </a:endParaRPr>
          </a:p>
        </p:txBody>
      </p:sp>
      <p:sp>
        <p:nvSpPr>
          <p:cNvPr id="14" name="Rectangle 13">
            <a:extLst>
              <a:ext uri="{FF2B5EF4-FFF2-40B4-BE49-F238E27FC236}">
                <a16:creationId xmlns:a16="http://schemas.microsoft.com/office/drawing/2014/main" id="{4DB24797-2B0C-4F75-8EB6-B30492D7602A}"/>
              </a:ext>
            </a:extLst>
          </p:cNvPr>
          <p:cNvSpPr/>
          <p:nvPr/>
        </p:nvSpPr>
        <p:spPr>
          <a:xfrm>
            <a:off x="8177513" y="3455950"/>
            <a:ext cx="1829347" cy="584775"/>
          </a:xfrm>
          <a:prstGeom prst="rect">
            <a:avLst/>
          </a:prstGeom>
        </p:spPr>
        <p:txBody>
          <a:bodyPr wrap="none">
            <a:spAutoFit/>
          </a:bodyPr>
          <a:lstStyle/>
          <a:p>
            <a:pPr lvl="0"/>
            <a:r>
              <a:rPr lang="ru-RU" sz="3200" dirty="0">
                <a:solidFill>
                  <a:schemeClr val="accent1">
                    <a:lumMod val="50000"/>
                  </a:schemeClr>
                </a:solidFill>
                <a:latin typeface="Book Antiqua" panose="02040602050305030304" pitchFamily="18" charset="0"/>
              </a:rPr>
              <a:t>Спасибо</a:t>
            </a:r>
          </a:p>
        </p:txBody>
      </p:sp>
    </p:spTree>
    <p:extLst>
      <p:ext uri="{BB962C8B-B14F-4D97-AF65-F5344CB8AC3E}">
        <p14:creationId xmlns:p14="http://schemas.microsoft.com/office/powerpoint/2010/main" val="1161727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57" name="Rectangle 56">
            <a:extLst>
              <a:ext uri="{FF2B5EF4-FFF2-40B4-BE49-F238E27FC236}">
                <a16:creationId xmlns:a16="http://schemas.microsoft.com/office/drawing/2014/main" id="{4CB20A2E-E9A8-4AF8-9DD0-C2D82FC1863A}"/>
              </a:ext>
            </a:extLst>
          </p:cNvPr>
          <p:cNvSpPr/>
          <p:nvPr/>
        </p:nvSpPr>
        <p:spPr>
          <a:xfrm>
            <a:off x="0" y="0"/>
            <a:ext cx="12192000" cy="68580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5" name="Google Shape;65;p14"/>
          <p:cNvSpPr txBox="1">
            <a:spLocks noGrp="1"/>
          </p:cNvSpPr>
          <p:nvPr>
            <p:ph type="ctrTitle"/>
          </p:nvPr>
        </p:nvSpPr>
        <p:spPr>
          <a:xfrm>
            <a:off x="166254" y="184885"/>
            <a:ext cx="6604000" cy="586199"/>
          </a:xfrm>
          <a:prstGeom prst="rect">
            <a:avLst/>
          </a:prstGeom>
        </p:spPr>
        <p:txBody>
          <a:bodyPr spcFirstLastPara="1" vert="horz" wrap="square" lIns="0" tIns="0" rIns="0" bIns="0" rtlCol="0" anchor="t" anchorCtr="0">
            <a:noAutofit/>
          </a:bodyPr>
          <a:lstStyle/>
          <a:p>
            <a:r>
              <a:rPr lang="id-ID" sz="6000" b="1" dirty="0">
                <a:solidFill>
                  <a:srgbClr val="2899E5"/>
                </a:solidFill>
                <a:latin typeface="Poppins Thin" panose="00000300000000000000" pitchFamily="2" charset="0"/>
                <a:cs typeface="Poppins Thin" panose="00000300000000000000" pitchFamily="2" charset="0"/>
              </a:rPr>
              <a:t>Pendahuluan</a:t>
            </a:r>
            <a:endParaRPr sz="6000" b="1" dirty="0">
              <a:solidFill>
                <a:srgbClr val="2899E5"/>
              </a:solidFill>
              <a:latin typeface="Poppins Thin" panose="00000300000000000000" pitchFamily="2" charset="0"/>
              <a:cs typeface="Poppins Thin" panose="00000300000000000000" pitchFamily="2" charset="0"/>
            </a:endParaRPr>
          </a:p>
        </p:txBody>
      </p:sp>
      <p:sp>
        <p:nvSpPr>
          <p:cNvPr id="3" name="TextBox 2">
            <a:extLst>
              <a:ext uri="{FF2B5EF4-FFF2-40B4-BE49-F238E27FC236}">
                <a16:creationId xmlns:a16="http://schemas.microsoft.com/office/drawing/2014/main" id="{A780672F-034A-4CDA-8AE9-C9F8D89AE687}"/>
              </a:ext>
            </a:extLst>
          </p:cNvPr>
          <p:cNvSpPr txBox="1"/>
          <p:nvPr/>
        </p:nvSpPr>
        <p:spPr>
          <a:xfrm>
            <a:off x="127000" y="1609854"/>
            <a:ext cx="2348467" cy="461665"/>
          </a:xfrm>
          <a:prstGeom prst="rect">
            <a:avLst/>
          </a:prstGeom>
          <a:noFill/>
        </p:spPr>
        <p:txBody>
          <a:bodyPr wrap="square" rtlCol="0">
            <a:spAutoFit/>
          </a:bodyPr>
          <a:lstStyle/>
          <a:p>
            <a:r>
              <a:rPr lang="id-ID" sz="2400" dirty="0">
                <a:highlight>
                  <a:srgbClr val="A7D86D"/>
                </a:highlight>
                <a:latin typeface="Lora Medium Italic" pitchFamily="2" charset="0"/>
                <a:cs typeface="Poppins Medium" panose="00000600000000000000" pitchFamily="2" charset="0"/>
              </a:rPr>
              <a:t>Latar Belakang</a:t>
            </a:r>
          </a:p>
        </p:txBody>
      </p:sp>
      <p:sp>
        <p:nvSpPr>
          <p:cNvPr id="4" name="TextBox 3">
            <a:extLst>
              <a:ext uri="{FF2B5EF4-FFF2-40B4-BE49-F238E27FC236}">
                <a16:creationId xmlns:a16="http://schemas.microsoft.com/office/drawing/2014/main" id="{AA181866-CCD7-4287-A76D-BB6271475799}"/>
              </a:ext>
            </a:extLst>
          </p:cNvPr>
          <p:cNvSpPr txBox="1"/>
          <p:nvPr/>
        </p:nvSpPr>
        <p:spPr>
          <a:xfrm>
            <a:off x="6182732" y="4877429"/>
            <a:ext cx="2757484" cy="461665"/>
          </a:xfrm>
          <a:prstGeom prst="rect">
            <a:avLst/>
          </a:prstGeom>
          <a:noFill/>
        </p:spPr>
        <p:txBody>
          <a:bodyPr wrap="square" rtlCol="0">
            <a:spAutoFit/>
          </a:bodyPr>
          <a:lstStyle/>
          <a:p>
            <a:r>
              <a:rPr lang="id-ID" sz="2400" dirty="0">
                <a:highlight>
                  <a:srgbClr val="A7D86D"/>
                </a:highlight>
                <a:latin typeface="Lora Medium Italic" pitchFamily="2" charset="0"/>
                <a:cs typeface="Poppins Medium" panose="00000600000000000000" pitchFamily="2" charset="0"/>
              </a:rPr>
              <a:t>Rumusan Masalah</a:t>
            </a:r>
          </a:p>
        </p:txBody>
      </p:sp>
      <p:sp>
        <p:nvSpPr>
          <p:cNvPr id="5" name="TextBox 4">
            <a:extLst>
              <a:ext uri="{FF2B5EF4-FFF2-40B4-BE49-F238E27FC236}">
                <a16:creationId xmlns:a16="http://schemas.microsoft.com/office/drawing/2014/main" id="{53874261-9CBB-44B2-83C5-6AD9382C5397}"/>
              </a:ext>
            </a:extLst>
          </p:cNvPr>
          <p:cNvSpPr txBox="1"/>
          <p:nvPr/>
        </p:nvSpPr>
        <p:spPr>
          <a:xfrm>
            <a:off x="4585855" y="2141225"/>
            <a:ext cx="2595418" cy="461665"/>
          </a:xfrm>
          <a:prstGeom prst="rect">
            <a:avLst/>
          </a:prstGeom>
          <a:noFill/>
        </p:spPr>
        <p:txBody>
          <a:bodyPr wrap="square" rtlCol="0">
            <a:spAutoFit/>
          </a:bodyPr>
          <a:lstStyle/>
          <a:p>
            <a:r>
              <a:rPr lang="id-ID" sz="2400" dirty="0">
                <a:highlight>
                  <a:srgbClr val="A7D86D"/>
                </a:highlight>
                <a:latin typeface="Lora Medium Italic" pitchFamily="2" charset="0"/>
                <a:cs typeface="Poppins Medium" panose="00000600000000000000" pitchFamily="2" charset="0"/>
              </a:rPr>
              <a:t>Batasan Masalah</a:t>
            </a:r>
          </a:p>
        </p:txBody>
      </p:sp>
      <p:sp>
        <p:nvSpPr>
          <p:cNvPr id="6" name="TextBox 5">
            <a:extLst>
              <a:ext uri="{FF2B5EF4-FFF2-40B4-BE49-F238E27FC236}">
                <a16:creationId xmlns:a16="http://schemas.microsoft.com/office/drawing/2014/main" id="{142734CF-D923-4515-9976-44D976189450}"/>
              </a:ext>
            </a:extLst>
          </p:cNvPr>
          <p:cNvSpPr txBox="1"/>
          <p:nvPr/>
        </p:nvSpPr>
        <p:spPr>
          <a:xfrm>
            <a:off x="765953" y="3473082"/>
            <a:ext cx="1296786" cy="461665"/>
          </a:xfrm>
          <a:prstGeom prst="rect">
            <a:avLst/>
          </a:prstGeom>
          <a:noFill/>
        </p:spPr>
        <p:txBody>
          <a:bodyPr wrap="square" rtlCol="0">
            <a:spAutoFit/>
          </a:bodyPr>
          <a:lstStyle/>
          <a:p>
            <a:r>
              <a:rPr lang="id-ID" sz="2400" dirty="0">
                <a:highlight>
                  <a:srgbClr val="A7D86D"/>
                </a:highlight>
                <a:latin typeface="Lora Medium Italic" pitchFamily="2" charset="0"/>
                <a:cs typeface="Poppins Medium" panose="00000600000000000000" pitchFamily="2" charset="0"/>
              </a:rPr>
              <a:t>Tujuan</a:t>
            </a:r>
          </a:p>
        </p:txBody>
      </p:sp>
      <p:grpSp>
        <p:nvGrpSpPr>
          <p:cNvPr id="12" name="Group 11">
            <a:extLst>
              <a:ext uri="{FF2B5EF4-FFF2-40B4-BE49-F238E27FC236}">
                <a16:creationId xmlns:a16="http://schemas.microsoft.com/office/drawing/2014/main" id="{91656C8E-4245-45DD-AE1C-EDD2A5830284}"/>
              </a:ext>
            </a:extLst>
          </p:cNvPr>
          <p:cNvGrpSpPr/>
          <p:nvPr/>
        </p:nvGrpSpPr>
        <p:grpSpPr>
          <a:xfrm>
            <a:off x="2069278" y="1166534"/>
            <a:ext cx="569884" cy="574964"/>
            <a:chOff x="1466151" y="1673042"/>
            <a:chExt cx="569884" cy="574964"/>
          </a:xfrm>
        </p:grpSpPr>
        <p:sp>
          <p:nvSpPr>
            <p:cNvPr id="2" name="Oval 1">
              <a:extLst>
                <a:ext uri="{FF2B5EF4-FFF2-40B4-BE49-F238E27FC236}">
                  <a16:creationId xmlns:a16="http://schemas.microsoft.com/office/drawing/2014/main" id="{6D228DE1-1E1D-42F6-9DEA-EA2E2A3AC58F}"/>
                </a:ext>
              </a:extLst>
            </p:cNvPr>
            <p:cNvSpPr/>
            <p:nvPr/>
          </p:nvSpPr>
          <p:spPr>
            <a:xfrm>
              <a:off x="1466151" y="1749242"/>
              <a:ext cx="498764" cy="498764"/>
            </a:xfrm>
            <a:prstGeom prst="ellipse">
              <a:avLst/>
            </a:prstGeom>
            <a:solidFill>
              <a:srgbClr val="A7D86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7" name="Google Shape;525;p39">
              <a:extLst>
                <a:ext uri="{FF2B5EF4-FFF2-40B4-BE49-F238E27FC236}">
                  <a16:creationId xmlns:a16="http://schemas.microsoft.com/office/drawing/2014/main" id="{F7E5D50C-C0AE-41A5-AA84-D7E2B6682D03}"/>
                </a:ext>
              </a:extLst>
            </p:cNvPr>
            <p:cNvGrpSpPr/>
            <p:nvPr/>
          </p:nvGrpSpPr>
          <p:grpSpPr>
            <a:xfrm>
              <a:off x="1666703" y="1673042"/>
              <a:ext cx="369332" cy="369332"/>
              <a:chOff x="2594050" y="1631825"/>
              <a:chExt cx="439625" cy="439625"/>
            </a:xfrm>
          </p:grpSpPr>
          <p:sp>
            <p:nvSpPr>
              <p:cNvPr id="8" name="Google Shape;526;p39">
                <a:extLst>
                  <a:ext uri="{FF2B5EF4-FFF2-40B4-BE49-F238E27FC236}">
                    <a16:creationId xmlns:a16="http://schemas.microsoft.com/office/drawing/2014/main" id="{B6275C05-9008-4C08-BA98-FF0FC98136A1}"/>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 name="Google Shape;527;p39">
                <a:extLst>
                  <a:ext uri="{FF2B5EF4-FFF2-40B4-BE49-F238E27FC236}">
                    <a16:creationId xmlns:a16="http://schemas.microsoft.com/office/drawing/2014/main" id="{2C18CB68-88AC-4431-ABF2-9CB530237087}"/>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 name="Google Shape;528;p39">
                <a:extLst>
                  <a:ext uri="{FF2B5EF4-FFF2-40B4-BE49-F238E27FC236}">
                    <a16:creationId xmlns:a16="http://schemas.microsoft.com/office/drawing/2014/main" id="{FE205D19-B31D-4B85-8C4E-3025EE1CD036}"/>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 name="Google Shape;529;p39">
                <a:extLst>
                  <a:ext uri="{FF2B5EF4-FFF2-40B4-BE49-F238E27FC236}">
                    <a16:creationId xmlns:a16="http://schemas.microsoft.com/office/drawing/2014/main" id="{1FDD79EE-88D9-42B4-8001-0226555310BB}"/>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nvGrpSpPr>
          <p:cNvPr id="14" name="Group 13">
            <a:extLst>
              <a:ext uri="{FF2B5EF4-FFF2-40B4-BE49-F238E27FC236}">
                <a16:creationId xmlns:a16="http://schemas.microsoft.com/office/drawing/2014/main" id="{803FEF42-FCA5-4DEF-BD54-0D64C2A2511C}"/>
              </a:ext>
            </a:extLst>
          </p:cNvPr>
          <p:cNvGrpSpPr/>
          <p:nvPr/>
        </p:nvGrpSpPr>
        <p:grpSpPr>
          <a:xfrm>
            <a:off x="8575257" y="4388148"/>
            <a:ext cx="569884" cy="574964"/>
            <a:chOff x="1466151" y="1673042"/>
            <a:chExt cx="569884" cy="574964"/>
          </a:xfrm>
        </p:grpSpPr>
        <p:sp>
          <p:nvSpPr>
            <p:cNvPr id="15" name="Oval 14">
              <a:extLst>
                <a:ext uri="{FF2B5EF4-FFF2-40B4-BE49-F238E27FC236}">
                  <a16:creationId xmlns:a16="http://schemas.microsoft.com/office/drawing/2014/main" id="{761D74B0-5926-403F-8825-ED37779F2176}"/>
                </a:ext>
              </a:extLst>
            </p:cNvPr>
            <p:cNvSpPr/>
            <p:nvPr/>
          </p:nvSpPr>
          <p:spPr>
            <a:xfrm>
              <a:off x="1466151" y="1749242"/>
              <a:ext cx="498764" cy="498764"/>
            </a:xfrm>
            <a:prstGeom prst="ellipse">
              <a:avLst/>
            </a:prstGeom>
            <a:solidFill>
              <a:srgbClr val="A7D86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16" name="Google Shape;525;p39">
              <a:extLst>
                <a:ext uri="{FF2B5EF4-FFF2-40B4-BE49-F238E27FC236}">
                  <a16:creationId xmlns:a16="http://schemas.microsoft.com/office/drawing/2014/main" id="{D2AE7505-8BB1-42C2-A64B-86F2D2DEB109}"/>
                </a:ext>
              </a:extLst>
            </p:cNvPr>
            <p:cNvGrpSpPr/>
            <p:nvPr/>
          </p:nvGrpSpPr>
          <p:grpSpPr>
            <a:xfrm>
              <a:off x="1666703" y="1673042"/>
              <a:ext cx="369332" cy="369332"/>
              <a:chOff x="2594050" y="1631825"/>
              <a:chExt cx="439625" cy="439625"/>
            </a:xfrm>
          </p:grpSpPr>
          <p:sp>
            <p:nvSpPr>
              <p:cNvPr id="17" name="Google Shape;526;p39">
                <a:extLst>
                  <a:ext uri="{FF2B5EF4-FFF2-40B4-BE49-F238E27FC236}">
                    <a16:creationId xmlns:a16="http://schemas.microsoft.com/office/drawing/2014/main" id="{283C8E7C-CE1C-4DCB-B793-98F5E4D312D1}"/>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 name="Google Shape;527;p39">
                <a:extLst>
                  <a:ext uri="{FF2B5EF4-FFF2-40B4-BE49-F238E27FC236}">
                    <a16:creationId xmlns:a16="http://schemas.microsoft.com/office/drawing/2014/main" id="{57811E7B-04DD-46E3-9549-A2DBD4788480}"/>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 name="Google Shape;528;p39">
                <a:extLst>
                  <a:ext uri="{FF2B5EF4-FFF2-40B4-BE49-F238E27FC236}">
                    <a16:creationId xmlns:a16="http://schemas.microsoft.com/office/drawing/2014/main" id="{CADC1BDC-F42D-4D4D-868C-A38AC4AB988D}"/>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 name="Google Shape;529;p39">
                <a:extLst>
                  <a:ext uri="{FF2B5EF4-FFF2-40B4-BE49-F238E27FC236}">
                    <a16:creationId xmlns:a16="http://schemas.microsoft.com/office/drawing/2014/main" id="{4F987AF3-DC27-4227-B7B9-E94F18E59D76}"/>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nvGrpSpPr>
          <p:cNvPr id="21" name="Group 20">
            <a:extLst>
              <a:ext uri="{FF2B5EF4-FFF2-40B4-BE49-F238E27FC236}">
                <a16:creationId xmlns:a16="http://schemas.microsoft.com/office/drawing/2014/main" id="{DB5457D8-B08F-44D0-8FBC-8F34093F5B69}"/>
              </a:ext>
            </a:extLst>
          </p:cNvPr>
          <p:cNvGrpSpPr/>
          <p:nvPr/>
        </p:nvGrpSpPr>
        <p:grpSpPr>
          <a:xfrm>
            <a:off x="6760312" y="1679560"/>
            <a:ext cx="569884" cy="574964"/>
            <a:chOff x="1466151" y="1673042"/>
            <a:chExt cx="569884" cy="574964"/>
          </a:xfrm>
        </p:grpSpPr>
        <p:sp>
          <p:nvSpPr>
            <p:cNvPr id="22" name="Oval 21">
              <a:extLst>
                <a:ext uri="{FF2B5EF4-FFF2-40B4-BE49-F238E27FC236}">
                  <a16:creationId xmlns:a16="http://schemas.microsoft.com/office/drawing/2014/main" id="{D4900B29-F4B0-4B43-8CF9-C823D00CB3C0}"/>
                </a:ext>
              </a:extLst>
            </p:cNvPr>
            <p:cNvSpPr/>
            <p:nvPr/>
          </p:nvSpPr>
          <p:spPr>
            <a:xfrm>
              <a:off x="1466151" y="1749242"/>
              <a:ext cx="498764" cy="498764"/>
            </a:xfrm>
            <a:prstGeom prst="ellipse">
              <a:avLst/>
            </a:prstGeom>
            <a:solidFill>
              <a:srgbClr val="A7D86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23" name="Google Shape;525;p39">
              <a:extLst>
                <a:ext uri="{FF2B5EF4-FFF2-40B4-BE49-F238E27FC236}">
                  <a16:creationId xmlns:a16="http://schemas.microsoft.com/office/drawing/2014/main" id="{37537DEA-60CF-4CB4-B5D0-07B44ADBB7E0}"/>
                </a:ext>
              </a:extLst>
            </p:cNvPr>
            <p:cNvGrpSpPr/>
            <p:nvPr/>
          </p:nvGrpSpPr>
          <p:grpSpPr>
            <a:xfrm>
              <a:off x="1666703" y="1673042"/>
              <a:ext cx="369332" cy="369332"/>
              <a:chOff x="2594050" y="1631825"/>
              <a:chExt cx="439625" cy="439625"/>
            </a:xfrm>
          </p:grpSpPr>
          <p:sp>
            <p:nvSpPr>
              <p:cNvPr id="24" name="Google Shape;526;p39">
                <a:extLst>
                  <a:ext uri="{FF2B5EF4-FFF2-40B4-BE49-F238E27FC236}">
                    <a16:creationId xmlns:a16="http://schemas.microsoft.com/office/drawing/2014/main" id="{E13D968A-DACE-44CC-9188-EEBA6E164649}"/>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 name="Google Shape;527;p39">
                <a:extLst>
                  <a:ext uri="{FF2B5EF4-FFF2-40B4-BE49-F238E27FC236}">
                    <a16:creationId xmlns:a16="http://schemas.microsoft.com/office/drawing/2014/main" id="{DF138D42-DEC2-48BD-B88B-67520BDB910A}"/>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 name="Google Shape;528;p39">
                <a:extLst>
                  <a:ext uri="{FF2B5EF4-FFF2-40B4-BE49-F238E27FC236}">
                    <a16:creationId xmlns:a16="http://schemas.microsoft.com/office/drawing/2014/main" id="{E77E55C9-B7AA-490D-AA5E-B8622CAAEA8D}"/>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 name="Google Shape;529;p39">
                <a:extLst>
                  <a:ext uri="{FF2B5EF4-FFF2-40B4-BE49-F238E27FC236}">
                    <a16:creationId xmlns:a16="http://schemas.microsoft.com/office/drawing/2014/main" id="{3899E825-0A52-403D-B89A-453E402A788D}"/>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nvGrpSpPr>
          <p:cNvPr id="28" name="Group 27">
            <a:extLst>
              <a:ext uri="{FF2B5EF4-FFF2-40B4-BE49-F238E27FC236}">
                <a16:creationId xmlns:a16="http://schemas.microsoft.com/office/drawing/2014/main" id="{3C318303-CE13-4877-8534-DB0FFB458516}"/>
              </a:ext>
            </a:extLst>
          </p:cNvPr>
          <p:cNvGrpSpPr/>
          <p:nvPr/>
        </p:nvGrpSpPr>
        <p:grpSpPr>
          <a:xfrm>
            <a:off x="1593272" y="3019878"/>
            <a:ext cx="569884" cy="574964"/>
            <a:chOff x="1466151" y="1673042"/>
            <a:chExt cx="569884" cy="574964"/>
          </a:xfrm>
        </p:grpSpPr>
        <p:sp>
          <p:nvSpPr>
            <p:cNvPr id="29" name="Oval 28">
              <a:extLst>
                <a:ext uri="{FF2B5EF4-FFF2-40B4-BE49-F238E27FC236}">
                  <a16:creationId xmlns:a16="http://schemas.microsoft.com/office/drawing/2014/main" id="{4F34D217-4BCD-4A9E-A8CF-9CF55451D0E6}"/>
                </a:ext>
              </a:extLst>
            </p:cNvPr>
            <p:cNvSpPr/>
            <p:nvPr/>
          </p:nvSpPr>
          <p:spPr>
            <a:xfrm>
              <a:off x="1466151" y="1749242"/>
              <a:ext cx="498764" cy="498764"/>
            </a:xfrm>
            <a:prstGeom prst="ellipse">
              <a:avLst/>
            </a:prstGeom>
            <a:solidFill>
              <a:srgbClr val="A7D86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30" name="Google Shape;525;p39">
              <a:extLst>
                <a:ext uri="{FF2B5EF4-FFF2-40B4-BE49-F238E27FC236}">
                  <a16:creationId xmlns:a16="http://schemas.microsoft.com/office/drawing/2014/main" id="{F32A9C58-442A-4A3E-962C-1CDBED0C7859}"/>
                </a:ext>
              </a:extLst>
            </p:cNvPr>
            <p:cNvGrpSpPr/>
            <p:nvPr/>
          </p:nvGrpSpPr>
          <p:grpSpPr>
            <a:xfrm>
              <a:off x="1666703" y="1673042"/>
              <a:ext cx="369332" cy="369332"/>
              <a:chOff x="2594050" y="1631825"/>
              <a:chExt cx="439625" cy="439625"/>
            </a:xfrm>
          </p:grpSpPr>
          <p:sp>
            <p:nvSpPr>
              <p:cNvPr id="31" name="Google Shape;526;p39">
                <a:extLst>
                  <a:ext uri="{FF2B5EF4-FFF2-40B4-BE49-F238E27FC236}">
                    <a16:creationId xmlns:a16="http://schemas.microsoft.com/office/drawing/2014/main" id="{DDBDA855-9322-429C-A9B5-3769E58D051B}"/>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 name="Google Shape;527;p39">
                <a:extLst>
                  <a:ext uri="{FF2B5EF4-FFF2-40B4-BE49-F238E27FC236}">
                    <a16:creationId xmlns:a16="http://schemas.microsoft.com/office/drawing/2014/main" id="{F6ED0B17-3972-4461-B3B0-4152B6CC244D}"/>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 name="Google Shape;528;p39">
                <a:extLst>
                  <a:ext uri="{FF2B5EF4-FFF2-40B4-BE49-F238E27FC236}">
                    <a16:creationId xmlns:a16="http://schemas.microsoft.com/office/drawing/2014/main" id="{780078AB-B370-424A-8827-07136B0F4E2C}"/>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 name="Google Shape;529;p39">
                <a:extLst>
                  <a:ext uri="{FF2B5EF4-FFF2-40B4-BE49-F238E27FC236}">
                    <a16:creationId xmlns:a16="http://schemas.microsoft.com/office/drawing/2014/main" id="{27E3C204-9AC5-474A-AB0C-9C723673F2C8}"/>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pic>
        <p:nvPicPr>
          <p:cNvPr id="35" name="Picture 34" descr="A picture containing clock&#10;&#10;Description automatically generated">
            <a:extLst>
              <a:ext uri="{FF2B5EF4-FFF2-40B4-BE49-F238E27FC236}">
                <a16:creationId xmlns:a16="http://schemas.microsoft.com/office/drawing/2014/main" id="{4301DAFE-15A0-43F7-BCB7-000405EB48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0" y="2016143"/>
            <a:ext cx="857274" cy="857274"/>
          </a:xfrm>
          <a:prstGeom prst="rect">
            <a:avLst/>
          </a:prstGeom>
        </p:spPr>
      </p:pic>
      <p:pic>
        <p:nvPicPr>
          <p:cNvPr id="37" name="Picture 36" descr="A picture containing drawing&#10;&#10;Description automatically generated">
            <a:extLst>
              <a:ext uri="{FF2B5EF4-FFF2-40B4-BE49-F238E27FC236}">
                <a16:creationId xmlns:a16="http://schemas.microsoft.com/office/drawing/2014/main" id="{0C8AF5EC-71AA-41D4-A198-23E6B7EBE1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274" y="2141225"/>
            <a:ext cx="607110" cy="607110"/>
          </a:xfrm>
          <a:prstGeom prst="rect">
            <a:avLst/>
          </a:prstGeom>
        </p:spPr>
      </p:pic>
      <p:pic>
        <p:nvPicPr>
          <p:cNvPr id="39" name="Picture 38" descr="A close up of a sign&#10;&#10;Description automatically generated">
            <a:extLst>
              <a:ext uri="{FF2B5EF4-FFF2-40B4-BE49-F238E27FC236}">
                <a16:creationId xmlns:a16="http://schemas.microsoft.com/office/drawing/2014/main" id="{27EC3716-CD40-4B6D-997C-65837722DA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9518" y="2130877"/>
            <a:ext cx="607110" cy="607110"/>
          </a:xfrm>
          <a:prstGeom prst="rect">
            <a:avLst/>
          </a:prstGeom>
        </p:spPr>
      </p:pic>
      <p:pic>
        <p:nvPicPr>
          <p:cNvPr id="41" name="Picture 40" descr="A close up of a sign&#10;&#10;Description automatically generated">
            <a:extLst>
              <a:ext uri="{FF2B5EF4-FFF2-40B4-BE49-F238E27FC236}">
                <a16:creationId xmlns:a16="http://schemas.microsoft.com/office/drawing/2014/main" id="{925E826F-8C07-4BB7-8D00-102BA1E952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74762" y="2135084"/>
            <a:ext cx="607110" cy="607110"/>
          </a:xfrm>
          <a:prstGeom prst="rect">
            <a:avLst/>
          </a:prstGeom>
        </p:spPr>
      </p:pic>
      <p:pic>
        <p:nvPicPr>
          <p:cNvPr id="46" name="Picture 45" descr="A close up of a sign&#10;&#10;Description automatically generated">
            <a:extLst>
              <a:ext uri="{FF2B5EF4-FFF2-40B4-BE49-F238E27FC236}">
                <a16:creationId xmlns:a16="http://schemas.microsoft.com/office/drawing/2014/main" id="{97981ACA-2021-4648-A4F1-21870E7901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0598" y="4036412"/>
            <a:ext cx="612000" cy="612000"/>
          </a:xfrm>
          <a:prstGeom prst="rect">
            <a:avLst/>
          </a:prstGeom>
        </p:spPr>
      </p:pic>
      <p:pic>
        <p:nvPicPr>
          <p:cNvPr id="48" name="Picture 47" descr="A picture containing clock, sign&#10;&#10;Description automatically generated">
            <a:extLst>
              <a:ext uri="{FF2B5EF4-FFF2-40B4-BE49-F238E27FC236}">
                <a16:creationId xmlns:a16="http://schemas.microsoft.com/office/drawing/2014/main" id="{C645C627-453E-4EF2-BB53-56549B2BB7C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62251" y="4036977"/>
            <a:ext cx="612000" cy="612000"/>
          </a:xfrm>
          <a:prstGeom prst="rect">
            <a:avLst/>
          </a:prstGeom>
        </p:spPr>
      </p:pic>
      <p:pic>
        <p:nvPicPr>
          <p:cNvPr id="50" name="Picture 49" descr="A picture containing window, wheel&#10;&#10;Description automatically generated">
            <a:extLst>
              <a:ext uri="{FF2B5EF4-FFF2-40B4-BE49-F238E27FC236}">
                <a16:creationId xmlns:a16="http://schemas.microsoft.com/office/drawing/2014/main" id="{3F94FF7C-CF8F-4ADF-B718-BD2E2B576BC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63904" y="4044162"/>
            <a:ext cx="612000" cy="612000"/>
          </a:xfrm>
          <a:prstGeom prst="rect">
            <a:avLst/>
          </a:prstGeom>
        </p:spPr>
      </p:pic>
      <p:pic>
        <p:nvPicPr>
          <p:cNvPr id="52" name="Picture 51" descr="A picture containing drawing&#10;&#10;Description automatically generated">
            <a:extLst>
              <a:ext uri="{FF2B5EF4-FFF2-40B4-BE49-F238E27FC236}">
                <a16:creationId xmlns:a16="http://schemas.microsoft.com/office/drawing/2014/main" id="{C456658E-787B-41CE-B3C1-B9C9830163F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65557" y="4036412"/>
            <a:ext cx="612000" cy="612000"/>
          </a:xfrm>
          <a:prstGeom prst="rect">
            <a:avLst/>
          </a:prstGeom>
        </p:spPr>
      </p:pic>
      <p:cxnSp>
        <p:nvCxnSpPr>
          <p:cNvPr id="54" name="Straight Arrow Connector 53">
            <a:extLst>
              <a:ext uri="{FF2B5EF4-FFF2-40B4-BE49-F238E27FC236}">
                <a16:creationId xmlns:a16="http://schemas.microsoft.com/office/drawing/2014/main" id="{C642C0AF-3EA5-46D1-9B79-D231DF1DA5EC}"/>
              </a:ext>
            </a:extLst>
          </p:cNvPr>
          <p:cNvCxnSpPr>
            <a:cxnSpLocks/>
            <a:stCxn id="46" idx="3"/>
            <a:endCxn id="48" idx="1"/>
          </p:cNvCxnSpPr>
          <p:nvPr/>
        </p:nvCxnSpPr>
        <p:spPr>
          <a:xfrm>
            <a:off x="1472598" y="4342412"/>
            <a:ext cx="189653" cy="5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61BF7A7-F8E3-4D37-8868-E969EFB930C6}"/>
              </a:ext>
            </a:extLst>
          </p:cNvPr>
          <p:cNvCxnSpPr>
            <a:cxnSpLocks/>
          </p:cNvCxnSpPr>
          <p:nvPr/>
        </p:nvCxnSpPr>
        <p:spPr>
          <a:xfrm>
            <a:off x="2274251" y="4350162"/>
            <a:ext cx="189653" cy="5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7D0E340-5CEA-4021-9D2C-91183A535B0C}"/>
              </a:ext>
            </a:extLst>
          </p:cNvPr>
          <p:cNvCxnSpPr>
            <a:cxnSpLocks/>
          </p:cNvCxnSpPr>
          <p:nvPr/>
        </p:nvCxnSpPr>
        <p:spPr>
          <a:xfrm>
            <a:off x="3075904" y="4357912"/>
            <a:ext cx="189653" cy="5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descr="A close up of a sign&#10;&#10;Description automatically generated">
            <a:extLst>
              <a:ext uri="{FF2B5EF4-FFF2-40B4-BE49-F238E27FC236}">
                <a16:creationId xmlns:a16="http://schemas.microsoft.com/office/drawing/2014/main" id="{2748F640-D392-43CB-9A77-89525253DCD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75130" y="2798757"/>
            <a:ext cx="612000" cy="612000"/>
          </a:xfrm>
          <a:prstGeom prst="rect">
            <a:avLst/>
          </a:prstGeom>
        </p:spPr>
      </p:pic>
      <p:pic>
        <p:nvPicPr>
          <p:cNvPr id="62" name="Picture 61" descr="A picture containing drawing&#10;&#10;Description automatically generated">
            <a:extLst>
              <a:ext uri="{FF2B5EF4-FFF2-40B4-BE49-F238E27FC236}">
                <a16:creationId xmlns:a16="http://schemas.microsoft.com/office/drawing/2014/main" id="{DC41DF42-908C-4308-95AC-C211D0910D3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40117" y="3606625"/>
            <a:ext cx="671740" cy="612000"/>
          </a:xfrm>
          <a:prstGeom prst="rect">
            <a:avLst/>
          </a:prstGeom>
        </p:spPr>
      </p:pic>
      <p:sp>
        <p:nvSpPr>
          <p:cNvPr id="60" name="TextBox 59">
            <a:extLst>
              <a:ext uri="{FF2B5EF4-FFF2-40B4-BE49-F238E27FC236}">
                <a16:creationId xmlns:a16="http://schemas.microsoft.com/office/drawing/2014/main" id="{6BDC7B09-002C-4D90-8861-958E45924CDB}"/>
              </a:ext>
            </a:extLst>
          </p:cNvPr>
          <p:cNvSpPr txBox="1"/>
          <p:nvPr/>
        </p:nvSpPr>
        <p:spPr>
          <a:xfrm>
            <a:off x="4979914" y="2724497"/>
            <a:ext cx="3306618" cy="2031325"/>
          </a:xfrm>
          <a:prstGeom prst="rect">
            <a:avLst/>
          </a:prstGeom>
          <a:noFill/>
        </p:spPr>
        <p:txBody>
          <a:bodyPr wrap="square" rtlCol="0">
            <a:spAutoFit/>
          </a:bodyPr>
          <a:lstStyle/>
          <a:p>
            <a:pPr marL="342900" indent="-342900">
              <a:buAutoNum type="arabicPeriod"/>
            </a:pPr>
            <a:r>
              <a:rPr lang="id-ID" dirty="0">
                <a:latin typeface="Lora Medium Italic" pitchFamily="2" charset="0"/>
              </a:rPr>
              <a:t>Aplikasi dan Bot Telegram</a:t>
            </a:r>
          </a:p>
          <a:p>
            <a:pPr marL="342900" indent="-342900">
              <a:buAutoNum type="arabicPeriod"/>
            </a:pPr>
            <a:endParaRPr lang="id-ID" dirty="0">
              <a:latin typeface="Lora Medium Italic" pitchFamily="2" charset="0"/>
            </a:endParaRPr>
          </a:p>
          <a:p>
            <a:pPr marL="342900" indent="-342900">
              <a:buAutoNum type="arabicPeriod"/>
            </a:pPr>
            <a:endParaRPr lang="id-ID" dirty="0">
              <a:latin typeface="Lora Medium Italic" pitchFamily="2" charset="0"/>
            </a:endParaRPr>
          </a:p>
          <a:p>
            <a:pPr marL="342900" indent="-342900">
              <a:buAutoNum type="arabicPeriod"/>
            </a:pPr>
            <a:r>
              <a:rPr lang="id-ID" dirty="0">
                <a:latin typeface="Lora Medium Italic" pitchFamily="2" charset="0"/>
              </a:rPr>
              <a:t>Penyampaian informasi bencana alam dan non alam dari Bot Telegram</a:t>
            </a:r>
          </a:p>
          <a:p>
            <a:pPr marL="342900" indent="-342900">
              <a:buAutoNum type="arabicPeriod"/>
            </a:pPr>
            <a:endParaRPr lang="id-ID" dirty="0">
              <a:latin typeface="Lora Medium Italic" pitchFamily="2" charset="0"/>
            </a:endParaRPr>
          </a:p>
        </p:txBody>
      </p:sp>
      <p:pic>
        <p:nvPicPr>
          <p:cNvPr id="67" name="Picture 66" descr="A close up of a sign&#10;&#10;Description automatically generated">
            <a:extLst>
              <a:ext uri="{FF2B5EF4-FFF2-40B4-BE49-F238E27FC236}">
                <a16:creationId xmlns:a16="http://schemas.microsoft.com/office/drawing/2014/main" id="{6A25C842-62E2-4839-B23B-20C01002559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40596" y="5449394"/>
            <a:ext cx="1168085" cy="900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grpSp>
        <p:nvGrpSpPr>
          <p:cNvPr id="32" name="Group 31">
            <a:extLst>
              <a:ext uri="{FF2B5EF4-FFF2-40B4-BE49-F238E27FC236}">
                <a16:creationId xmlns:a16="http://schemas.microsoft.com/office/drawing/2014/main" id="{49E2632B-F52C-47F0-BBCB-0627D6031573}"/>
              </a:ext>
            </a:extLst>
          </p:cNvPr>
          <p:cNvGrpSpPr/>
          <p:nvPr/>
        </p:nvGrpSpPr>
        <p:grpSpPr>
          <a:xfrm>
            <a:off x="7032364" y="1501132"/>
            <a:ext cx="529590" cy="529590"/>
            <a:chOff x="5130453" y="5596890"/>
            <a:chExt cx="529590" cy="529590"/>
          </a:xfrm>
        </p:grpSpPr>
        <p:sp>
          <p:nvSpPr>
            <p:cNvPr id="33" name="Oval 32">
              <a:extLst>
                <a:ext uri="{FF2B5EF4-FFF2-40B4-BE49-F238E27FC236}">
                  <a16:creationId xmlns:a16="http://schemas.microsoft.com/office/drawing/2014/main" id="{6EFC83F1-D83A-405E-B89B-5111EB24232C}"/>
                </a:ext>
              </a:extLst>
            </p:cNvPr>
            <p:cNvSpPr/>
            <p:nvPr/>
          </p:nvSpPr>
          <p:spPr>
            <a:xfrm>
              <a:off x="5130453" y="5596890"/>
              <a:ext cx="529590" cy="529590"/>
            </a:xfrm>
            <a:prstGeom prst="ellipse">
              <a:avLst/>
            </a:prstGeom>
            <a:solidFill>
              <a:srgbClr val="A7D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4" name="Google Shape;408;p40">
              <a:extLst>
                <a:ext uri="{FF2B5EF4-FFF2-40B4-BE49-F238E27FC236}">
                  <a16:creationId xmlns:a16="http://schemas.microsoft.com/office/drawing/2014/main" id="{A95FFB59-1095-437D-AAD5-3160EDF82139}"/>
                </a:ext>
              </a:extLst>
            </p:cNvPr>
            <p:cNvSpPr/>
            <p:nvPr/>
          </p:nvSpPr>
          <p:spPr>
            <a:xfrm>
              <a:off x="5250309" y="5656641"/>
              <a:ext cx="361547" cy="34521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A7A4BC"/>
            </a:solidFill>
            <a:ln>
              <a:noFill/>
            </a:ln>
          </p:spPr>
          <p:txBody>
            <a:bodyPr spcFirstLastPara="1" wrap="square" lIns="121900" tIns="121900" rIns="121900" bIns="121900" anchor="ctr" anchorCtr="0">
              <a:noAutofit/>
            </a:bodyPr>
            <a:lstStyle/>
            <a:p>
              <a:endParaRPr sz="2400"/>
            </a:p>
          </p:txBody>
        </p:sp>
      </p:grpSp>
      <p:grpSp>
        <p:nvGrpSpPr>
          <p:cNvPr id="29" name="Group 28">
            <a:extLst>
              <a:ext uri="{FF2B5EF4-FFF2-40B4-BE49-F238E27FC236}">
                <a16:creationId xmlns:a16="http://schemas.microsoft.com/office/drawing/2014/main" id="{4E664444-A04B-41C1-97FD-E6046E21FD9F}"/>
              </a:ext>
            </a:extLst>
          </p:cNvPr>
          <p:cNvGrpSpPr/>
          <p:nvPr/>
        </p:nvGrpSpPr>
        <p:grpSpPr>
          <a:xfrm>
            <a:off x="3503892" y="1501132"/>
            <a:ext cx="529590" cy="529590"/>
            <a:chOff x="5130453" y="5596890"/>
            <a:chExt cx="529590" cy="529590"/>
          </a:xfrm>
        </p:grpSpPr>
        <p:sp>
          <p:nvSpPr>
            <p:cNvPr id="30" name="Oval 29">
              <a:extLst>
                <a:ext uri="{FF2B5EF4-FFF2-40B4-BE49-F238E27FC236}">
                  <a16:creationId xmlns:a16="http://schemas.microsoft.com/office/drawing/2014/main" id="{D9319F1D-7FA4-4AB0-9CE6-C27E8A37B954}"/>
                </a:ext>
              </a:extLst>
            </p:cNvPr>
            <p:cNvSpPr/>
            <p:nvPr/>
          </p:nvSpPr>
          <p:spPr>
            <a:xfrm>
              <a:off x="5130453" y="5596890"/>
              <a:ext cx="529590" cy="529590"/>
            </a:xfrm>
            <a:prstGeom prst="ellipse">
              <a:avLst/>
            </a:prstGeom>
            <a:solidFill>
              <a:srgbClr val="A7D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1" name="Google Shape;408;p40">
              <a:extLst>
                <a:ext uri="{FF2B5EF4-FFF2-40B4-BE49-F238E27FC236}">
                  <a16:creationId xmlns:a16="http://schemas.microsoft.com/office/drawing/2014/main" id="{24155298-2475-4A2A-9F70-05C6491EF498}"/>
                </a:ext>
              </a:extLst>
            </p:cNvPr>
            <p:cNvSpPr/>
            <p:nvPr/>
          </p:nvSpPr>
          <p:spPr>
            <a:xfrm>
              <a:off x="5250309" y="5656641"/>
              <a:ext cx="361547" cy="34521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A7A4BC"/>
            </a:solidFill>
            <a:ln>
              <a:noFill/>
            </a:ln>
          </p:spPr>
          <p:txBody>
            <a:bodyPr spcFirstLastPara="1" wrap="square" lIns="121900" tIns="121900" rIns="121900" bIns="121900" anchor="ctr" anchorCtr="0">
              <a:noAutofit/>
            </a:bodyPr>
            <a:lstStyle/>
            <a:p>
              <a:endParaRPr sz="2400"/>
            </a:p>
          </p:txBody>
        </p:sp>
      </p:grpSp>
      <p:grpSp>
        <p:nvGrpSpPr>
          <p:cNvPr id="12" name="Group 11">
            <a:extLst>
              <a:ext uri="{FF2B5EF4-FFF2-40B4-BE49-F238E27FC236}">
                <a16:creationId xmlns:a16="http://schemas.microsoft.com/office/drawing/2014/main" id="{8BE87213-F967-4515-8B91-9FF64CA1A5EE}"/>
              </a:ext>
            </a:extLst>
          </p:cNvPr>
          <p:cNvGrpSpPr/>
          <p:nvPr/>
        </p:nvGrpSpPr>
        <p:grpSpPr>
          <a:xfrm>
            <a:off x="91199" y="1501132"/>
            <a:ext cx="529590" cy="529590"/>
            <a:chOff x="5130453" y="5596890"/>
            <a:chExt cx="529590" cy="529590"/>
          </a:xfrm>
        </p:grpSpPr>
        <p:sp>
          <p:nvSpPr>
            <p:cNvPr id="11" name="Oval 10">
              <a:extLst>
                <a:ext uri="{FF2B5EF4-FFF2-40B4-BE49-F238E27FC236}">
                  <a16:creationId xmlns:a16="http://schemas.microsoft.com/office/drawing/2014/main" id="{DDCC4144-0ADF-4E24-B808-F3DF870B1947}"/>
                </a:ext>
              </a:extLst>
            </p:cNvPr>
            <p:cNvSpPr/>
            <p:nvPr/>
          </p:nvSpPr>
          <p:spPr>
            <a:xfrm>
              <a:off x="5130453" y="5596890"/>
              <a:ext cx="529590" cy="529590"/>
            </a:xfrm>
            <a:prstGeom prst="ellipse">
              <a:avLst/>
            </a:prstGeom>
            <a:solidFill>
              <a:srgbClr val="A7D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Google Shape;408;p40">
              <a:extLst>
                <a:ext uri="{FF2B5EF4-FFF2-40B4-BE49-F238E27FC236}">
                  <a16:creationId xmlns:a16="http://schemas.microsoft.com/office/drawing/2014/main" id="{8547EF1D-9BD8-43C9-BC8E-EFDEAD9E2610}"/>
                </a:ext>
              </a:extLst>
            </p:cNvPr>
            <p:cNvSpPr/>
            <p:nvPr/>
          </p:nvSpPr>
          <p:spPr>
            <a:xfrm>
              <a:off x="5250309" y="5656641"/>
              <a:ext cx="361547" cy="34521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A7A4BC"/>
            </a:solidFill>
            <a:ln>
              <a:noFill/>
            </a:ln>
          </p:spPr>
          <p:txBody>
            <a:bodyPr spcFirstLastPara="1" wrap="square" lIns="121900" tIns="121900" rIns="121900" bIns="121900" anchor="ctr" anchorCtr="0">
              <a:noAutofit/>
            </a:bodyPr>
            <a:lstStyle/>
            <a:p>
              <a:endParaRPr sz="2400"/>
            </a:p>
          </p:txBody>
        </p:sp>
      </p:grpSp>
      <p:sp>
        <p:nvSpPr>
          <p:cNvPr id="3" name="Text Placeholder 2">
            <a:extLst>
              <a:ext uri="{FF2B5EF4-FFF2-40B4-BE49-F238E27FC236}">
                <a16:creationId xmlns:a16="http://schemas.microsoft.com/office/drawing/2014/main" id="{F443EA8E-BBF4-466E-B53F-EE11BF963A23}"/>
              </a:ext>
            </a:extLst>
          </p:cNvPr>
          <p:cNvSpPr>
            <a:spLocks noGrp="1"/>
          </p:cNvSpPr>
          <p:nvPr>
            <p:ph type="body" idx="2"/>
          </p:nvPr>
        </p:nvSpPr>
        <p:spPr>
          <a:xfrm>
            <a:off x="7172073" y="1584200"/>
            <a:ext cx="3190000" cy="3689600"/>
          </a:xfrm>
        </p:spPr>
        <p:txBody>
          <a:bodyPr/>
          <a:lstStyle/>
          <a:p>
            <a:pPr marL="169329" indent="0">
              <a:buNone/>
            </a:pPr>
            <a:r>
              <a:rPr lang="en-ID" sz="2000" dirty="0" err="1">
                <a:latin typeface="Lora Medium Italic" pitchFamily="2" charset="0"/>
              </a:rPr>
              <a:t>Apakah</a:t>
            </a:r>
            <a:r>
              <a:rPr lang="en-ID" sz="2000" dirty="0">
                <a:latin typeface="Lora Medium Italic" pitchFamily="2" charset="0"/>
              </a:rPr>
              <a:t> </a:t>
            </a:r>
            <a:r>
              <a:rPr lang="en-ID" sz="2000" dirty="0" err="1">
                <a:latin typeface="Lora Medium Italic" pitchFamily="2" charset="0"/>
              </a:rPr>
              <a:t>dengan</a:t>
            </a:r>
            <a:r>
              <a:rPr lang="en-ID" sz="2000" dirty="0">
                <a:latin typeface="Lora Medium Italic" pitchFamily="2" charset="0"/>
              </a:rPr>
              <a:t> </a:t>
            </a:r>
            <a:r>
              <a:rPr lang="en-ID" sz="2000" dirty="0" err="1">
                <a:latin typeface="Lora Medium Italic" pitchFamily="2" charset="0"/>
              </a:rPr>
              <a:t>adanya</a:t>
            </a:r>
            <a:r>
              <a:rPr lang="en-ID" sz="2000" dirty="0">
                <a:latin typeface="Lora Medium Italic" pitchFamily="2" charset="0"/>
              </a:rPr>
              <a:t> </a:t>
            </a:r>
            <a:r>
              <a:rPr lang="id-ID" sz="2000" dirty="0">
                <a:latin typeface="Lora Medium Italic" pitchFamily="2" charset="0"/>
              </a:rPr>
              <a:t>b</a:t>
            </a:r>
            <a:r>
              <a:rPr lang="en-ID" sz="2000" dirty="0" err="1">
                <a:latin typeface="Lora Medium Italic" pitchFamily="2" charset="0"/>
              </a:rPr>
              <a:t>ot</a:t>
            </a:r>
            <a:r>
              <a:rPr lang="en-ID" sz="2000" i="1" dirty="0">
                <a:latin typeface="Lora Medium Italic" pitchFamily="2" charset="0"/>
              </a:rPr>
              <a:t> </a:t>
            </a:r>
            <a:r>
              <a:rPr lang="id-ID" sz="2000" dirty="0">
                <a:latin typeface="Lora Medium Italic" pitchFamily="2" charset="0"/>
              </a:rPr>
              <a:t>t</a:t>
            </a:r>
            <a:r>
              <a:rPr lang="en-ID" sz="2000" dirty="0" err="1">
                <a:latin typeface="Lora Medium Italic" pitchFamily="2" charset="0"/>
              </a:rPr>
              <a:t>elegram</a:t>
            </a:r>
            <a:r>
              <a:rPr lang="en-ID" sz="2000" dirty="0">
                <a:latin typeface="Lora Medium Italic" pitchFamily="2" charset="0"/>
              </a:rPr>
              <a:t> </a:t>
            </a:r>
            <a:r>
              <a:rPr lang="en-ID" sz="2000" dirty="0" err="1">
                <a:latin typeface="Lora Medium Italic" pitchFamily="2" charset="0"/>
              </a:rPr>
              <a:t>tersebut</a:t>
            </a:r>
            <a:r>
              <a:rPr lang="en-ID" sz="2000" dirty="0">
                <a:latin typeface="Lora Medium Italic" pitchFamily="2" charset="0"/>
              </a:rPr>
              <a:t> </a:t>
            </a:r>
            <a:r>
              <a:rPr lang="en-ID" sz="2000" dirty="0" err="1">
                <a:latin typeface="Lora Medium Italic" pitchFamily="2" charset="0"/>
              </a:rPr>
              <a:t>dapat</a:t>
            </a:r>
            <a:r>
              <a:rPr lang="en-ID" sz="2000" dirty="0">
                <a:latin typeface="Lora Medium Italic" pitchFamily="2" charset="0"/>
              </a:rPr>
              <a:t> </a:t>
            </a:r>
            <a:r>
              <a:rPr lang="en-ID" sz="2000" dirty="0" err="1">
                <a:latin typeface="Lora Medium Italic" pitchFamily="2" charset="0"/>
              </a:rPr>
              <a:t>membantu</a:t>
            </a:r>
            <a:r>
              <a:rPr lang="en-ID" sz="2000" dirty="0">
                <a:latin typeface="Lora Medium Italic" pitchFamily="2" charset="0"/>
              </a:rPr>
              <a:t> </a:t>
            </a:r>
            <a:r>
              <a:rPr lang="en-ID" sz="2000" dirty="0" err="1">
                <a:latin typeface="Lora Medium Italic" pitchFamily="2" charset="0"/>
              </a:rPr>
              <a:t>masyarakat</a:t>
            </a:r>
            <a:r>
              <a:rPr lang="en-ID" sz="2000" dirty="0">
                <a:latin typeface="Lora Medium Italic" pitchFamily="2" charset="0"/>
              </a:rPr>
              <a:t> </a:t>
            </a:r>
            <a:r>
              <a:rPr lang="en-ID" sz="2000" dirty="0" err="1">
                <a:latin typeface="Lora Medium Italic" pitchFamily="2" charset="0"/>
              </a:rPr>
              <a:t>dalam</a:t>
            </a:r>
            <a:r>
              <a:rPr lang="en-ID" sz="2000" dirty="0">
                <a:latin typeface="Lora Medium Italic" pitchFamily="2" charset="0"/>
              </a:rPr>
              <a:t> </a:t>
            </a:r>
            <a:r>
              <a:rPr lang="en-ID" sz="2000" dirty="0" err="1">
                <a:latin typeface="Lora Medium Italic" pitchFamily="2" charset="0"/>
              </a:rPr>
              <a:t>memperoleh</a:t>
            </a:r>
            <a:r>
              <a:rPr lang="en-ID" sz="2000" dirty="0">
                <a:latin typeface="Lora Medium Italic" pitchFamily="2" charset="0"/>
              </a:rPr>
              <a:t> </a:t>
            </a:r>
            <a:r>
              <a:rPr lang="en-ID" sz="2000" dirty="0" err="1">
                <a:latin typeface="Lora Medium Italic" pitchFamily="2" charset="0"/>
              </a:rPr>
              <a:t>informasi</a:t>
            </a:r>
            <a:r>
              <a:rPr lang="en-ID" sz="2000" dirty="0">
                <a:latin typeface="Lora Medium Italic" pitchFamily="2" charset="0"/>
              </a:rPr>
              <a:t> </a:t>
            </a:r>
            <a:r>
              <a:rPr lang="en-ID" sz="2000" dirty="0" err="1">
                <a:latin typeface="Lora Medium Italic" pitchFamily="2" charset="0"/>
              </a:rPr>
              <a:t>terkait</a:t>
            </a:r>
            <a:r>
              <a:rPr lang="en-ID" sz="2000" dirty="0">
                <a:latin typeface="Lora Medium Italic" pitchFamily="2" charset="0"/>
              </a:rPr>
              <a:t> </a:t>
            </a:r>
            <a:r>
              <a:rPr lang="en-ID" sz="2000" dirty="0" err="1">
                <a:latin typeface="Lora Medium Italic" pitchFamily="2" charset="0"/>
              </a:rPr>
              <a:t>kondisi</a:t>
            </a:r>
            <a:r>
              <a:rPr lang="en-ID" sz="2000" dirty="0">
                <a:latin typeface="Lora Medium Italic" pitchFamily="2" charset="0"/>
              </a:rPr>
              <a:t> </a:t>
            </a:r>
            <a:r>
              <a:rPr lang="en-ID" sz="2000" dirty="0" err="1">
                <a:latin typeface="Lora Medium Italic" pitchFamily="2" charset="0"/>
              </a:rPr>
              <a:t>bencana</a:t>
            </a:r>
            <a:r>
              <a:rPr lang="en-ID" sz="2000" dirty="0">
                <a:latin typeface="Lora Medium Italic" pitchFamily="2" charset="0"/>
              </a:rPr>
              <a:t> di Kota Semarang?</a:t>
            </a:r>
            <a:endParaRPr lang="id-ID" dirty="0">
              <a:latin typeface="Lora Medium Italic" pitchFamily="2" charset="0"/>
            </a:endParaRPr>
          </a:p>
        </p:txBody>
      </p:sp>
      <p:sp>
        <p:nvSpPr>
          <p:cNvPr id="5" name="Text Placeholder 4">
            <a:extLst>
              <a:ext uri="{FF2B5EF4-FFF2-40B4-BE49-F238E27FC236}">
                <a16:creationId xmlns:a16="http://schemas.microsoft.com/office/drawing/2014/main" id="{6AD49115-2273-45D1-8B0F-77BBDB55EE8B}"/>
              </a:ext>
            </a:extLst>
          </p:cNvPr>
          <p:cNvSpPr>
            <a:spLocks noGrp="1"/>
          </p:cNvSpPr>
          <p:nvPr>
            <p:ph type="body" idx="1"/>
          </p:nvPr>
        </p:nvSpPr>
        <p:spPr>
          <a:xfrm>
            <a:off x="278254" y="1584200"/>
            <a:ext cx="3190000" cy="3689600"/>
          </a:xfrm>
        </p:spPr>
        <p:txBody>
          <a:bodyPr/>
          <a:lstStyle/>
          <a:p>
            <a:pPr marL="169329" indent="0">
              <a:buNone/>
            </a:pPr>
            <a:r>
              <a:rPr lang="en-ID" sz="2000" dirty="0" err="1">
                <a:latin typeface="Lora Medium Italic" pitchFamily="2" charset="0"/>
              </a:rPr>
              <a:t>Bagaimana</a:t>
            </a:r>
            <a:r>
              <a:rPr lang="en-ID" sz="2000" dirty="0">
                <a:latin typeface="Lora Medium Italic" pitchFamily="2" charset="0"/>
              </a:rPr>
              <a:t> </a:t>
            </a:r>
            <a:r>
              <a:rPr lang="en-ID" sz="2000" dirty="0" err="1">
                <a:latin typeface="Lora Medium Italic" pitchFamily="2" charset="0"/>
              </a:rPr>
              <a:t>cara</a:t>
            </a:r>
            <a:r>
              <a:rPr lang="en-ID" sz="2000" dirty="0">
                <a:latin typeface="Lora Medium Italic" pitchFamily="2" charset="0"/>
              </a:rPr>
              <a:t> </a:t>
            </a:r>
            <a:r>
              <a:rPr lang="en-ID" sz="2000" dirty="0" err="1">
                <a:latin typeface="Lora Medium Italic" pitchFamily="2" charset="0"/>
              </a:rPr>
              <a:t>untuk</a:t>
            </a:r>
            <a:r>
              <a:rPr lang="en-ID" sz="2000" dirty="0">
                <a:latin typeface="Lora Medium Italic" pitchFamily="2" charset="0"/>
              </a:rPr>
              <a:t> </a:t>
            </a:r>
            <a:r>
              <a:rPr lang="en-ID" sz="2000" dirty="0" err="1">
                <a:latin typeface="Lora Medium Italic" pitchFamily="2" charset="0"/>
              </a:rPr>
              <a:t>mengetahui</a:t>
            </a:r>
            <a:r>
              <a:rPr lang="en-ID" sz="2000" dirty="0">
                <a:latin typeface="Lora Medium Italic" pitchFamily="2" charset="0"/>
              </a:rPr>
              <a:t> </a:t>
            </a:r>
            <a:r>
              <a:rPr lang="en-ID" sz="2000" dirty="0" err="1">
                <a:latin typeface="Lora Medium Italic" pitchFamily="2" charset="0"/>
              </a:rPr>
              <a:t>kondisi</a:t>
            </a:r>
            <a:r>
              <a:rPr lang="en-ID" sz="2000" dirty="0">
                <a:latin typeface="Lora Medium Italic" pitchFamily="2" charset="0"/>
              </a:rPr>
              <a:t> </a:t>
            </a:r>
            <a:r>
              <a:rPr lang="en-ID" sz="2000" dirty="0" err="1">
                <a:latin typeface="Lora Medium Italic" pitchFamily="2" charset="0"/>
              </a:rPr>
              <a:t>bencana</a:t>
            </a:r>
            <a:r>
              <a:rPr lang="en-ID" sz="2000" dirty="0">
                <a:latin typeface="Lora Medium Italic" pitchFamily="2" charset="0"/>
              </a:rPr>
              <a:t> di Kota Semarang </a:t>
            </a:r>
            <a:r>
              <a:rPr lang="en-ID" sz="2000" dirty="0" err="1">
                <a:latin typeface="Lora Medium Italic" pitchFamily="2" charset="0"/>
              </a:rPr>
              <a:t>dengan</a:t>
            </a:r>
            <a:r>
              <a:rPr lang="en-ID" sz="2000" dirty="0">
                <a:latin typeface="Lora Medium Italic" pitchFamily="2" charset="0"/>
              </a:rPr>
              <a:t> </a:t>
            </a:r>
            <a:r>
              <a:rPr lang="en-ID" sz="2000" dirty="0" err="1">
                <a:latin typeface="Lora Medium Italic" pitchFamily="2" charset="0"/>
              </a:rPr>
              <a:t>mengakses</a:t>
            </a:r>
            <a:r>
              <a:rPr lang="en-ID" sz="2000" dirty="0">
                <a:latin typeface="Lora Medium Italic" pitchFamily="2" charset="0"/>
              </a:rPr>
              <a:t> </a:t>
            </a:r>
            <a:r>
              <a:rPr lang="en-ID" sz="2000" dirty="0" err="1">
                <a:latin typeface="Lora Medium Italic" pitchFamily="2" charset="0"/>
              </a:rPr>
              <a:t>aplikasi</a:t>
            </a:r>
            <a:r>
              <a:rPr lang="en-ID" sz="2000" dirty="0">
                <a:latin typeface="Lora Medium Italic" pitchFamily="2" charset="0"/>
              </a:rPr>
              <a:t> </a:t>
            </a:r>
            <a:r>
              <a:rPr lang="id-ID" sz="2000" dirty="0">
                <a:latin typeface="Lora Medium Italic" pitchFamily="2" charset="0"/>
              </a:rPr>
              <a:t>t</a:t>
            </a:r>
            <a:r>
              <a:rPr lang="en-ID" sz="2000" dirty="0" err="1">
                <a:latin typeface="Lora Medium Italic" pitchFamily="2" charset="0"/>
              </a:rPr>
              <a:t>elegram</a:t>
            </a:r>
            <a:r>
              <a:rPr lang="id-ID" sz="2000" dirty="0">
                <a:latin typeface="Lora Medium Italic" pitchFamily="2" charset="0"/>
              </a:rPr>
              <a:t>?</a:t>
            </a:r>
          </a:p>
        </p:txBody>
      </p:sp>
      <p:sp>
        <p:nvSpPr>
          <p:cNvPr id="7" name="Text Placeholder 6">
            <a:extLst>
              <a:ext uri="{FF2B5EF4-FFF2-40B4-BE49-F238E27FC236}">
                <a16:creationId xmlns:a16="http://schemas.microsoft.com/office/drawing/2014/main" id="{250B6C44-E8DF-4FBE-AE9E-49D033B9289E}"/>
              </a:ext>
            </a:extLst>
          </p:cNvPr>
          <p:cNvSpPr>
            <a:spLocks noGrp="1"/>
          </p:cNvSpPr>
          <p:nvPr>
            <p:ph type="body" idx="2"/>
          </p:nvPr>
        </p:nvSpPr>
        <p:spPr>
          <a:xfrm>
            <a:off x="3655309" y="1584200"/>
            <a:ext cx="3190000" cy="3689600"/>
          </a:xfrm>
        </p:spPr>
        <p:txBody>
          <a:bodyPr/>
          <a:lstStyle/>
          <a:p>
            <a:pPr marL="169329" indent="0">
              <a:buNone/>
            </a:pPr>
            <a:r>
              <a:rPr lang="id-ID" sz="2000" dirty="0">
                <a:latin typeface="Lora Medium Italic" pitchFamily="2" charset="0"/>
              </a:rPr>
              <a:t>Apa </a:t>
            </a:r>
            <a:r>
              <a:rPr lang="id-ID" sz="2000" dirty="0" err="1">
                <a:latin typeface="Lora Medium Italic" pitchFamily="2" charset="0"/>
              </a:rPr>
              <a:t>sajakah</a:t>
            </a:r>
            <a:r>
              <a:rPr lang="id-ID" sz="2000" dirty="0">
                <a:latin typeface="Lora Medium Italic" pitchFamily="2" charset="0"/>
              </a:rPr>
              <a:t> informasi yang bisa didapat jika kita mengakses bot tersebut melalui aplikasi telegram?</a:t>
            </a:r>
          </a:p>
        </p:txBody>
      </p:sp>
      <p:sp>
        <p:nvSpPr>
          <p:cNvPr id="15" name="Google Shape;65;p14">
            <a:extLst>
              <a:ext uri="{FF2B5EF4-FFF2-40B4-BE49-F238E27FC236}">
                <a16:creationId xmlns:a16="http://schemas.microsoft.com/office/drawing/2014/main" id="{D1A2D446-F5CE-4A5D-B060-91C60C52FB06}"/>
              </a:ext>
            </a:extLst>
          </p:cNvPr>
          <p:cNvSpPr txBox="1">
            <a:spLocks/>
          </p:cNvSpPr>
          <p:nvPr/>
        </p:nvSpPr>
        <p:spPr>
          <a:xfrm>
            <a:off x="166254" y="184885"/>
            <a:ext cx="6604000" cy="586199"/>
          </a:xfrm>
          <a:prstGeom prst="rect">
            <a:avLst/>
          </a:prstGeom>
        </p:spPr>
        <p:txBody>
          <a:bodyPr spcFirstLastPara="1" vert="horz" wrap="square" lIns="0" tIns="0" rIns="0" bIns="0" rtlCol="0" anchor="t" anchorCtr="0">
            <a:noAutofit/>
          </a:bodyPr>
          <a:lstStyle>
            <a:lvl1pPr lvl="0" algn="l" defTabSz="914400" rtl="0" eaLnBrk="1" latinLnBrk="0" hangingPunct="1">
              <a:lnSpc>
                <a:spcPct val="90000"/>
              </a:lnSpc>
              <a:spcBef>
                <a:spcPts val="0"/>
              </a:spcBef>
              <a:spcAft>
                <a:spcPts val="0"/>
              </a:spcAft>
              <a:buSzPts val="4800"/>
              <a:buNone/>
              <a:defRPr sz="4400" kern="1200">
                <a:solidFill>
                  <a:schemeClr val="tx1"/>
                </a:solidFill>
                <a:latin typeface="+mj-lt"/>
                <a:ea typeface="+mj-ea"/>
                <a:cs typeface="+mj-cs"/>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lang="id-ID" sz="6000" b="1" dirty="0">
              <a:solidFill>
                <a:srgbClr val="2899E5"/>
              </a:solidFill>
              <a:latin typeface="Poppins Thin" panose="00000300000000000000" pitchFamily="2" charset="0"/>
              <a:cs typeface="Poppins Thin" panose="00000300000000000000" pitchFamily="2" charset="0"/>
            </a:endParaRPr>
          </a:p>
        </p:txBody>
      </p:sp>
      <p:sp>
        <p:nvSpPr>
          <p:cNvPr id="10" name="Rectangle 9">
            <a:extLst>
              <a:ext uri="{FF2B5EF4-FFF2-40B4-BE49-F238E27FC236}">
                <a16:creationId xmlns:a16="http://schemas.microsoft.com/office/drawing/2014/main" id="{EC47989D-AA5F-4A4A-9D9E-9F4D7F3712C0}"/>
              </a:ext>
            </a:extLst>
          </p:cNvPr>
          <p:cNvSpPr/>
          <p:nvPr/>
        </p:nvSpPr>
        <p:spPr>
          <a:xfrm>
            <a:off x="318654" y="1295500"/>
            <a:ext cx="10109201" cy="133775"/>
          </a:xfrm>
          <a:prstGeom prst="rect">
            <a:avLst/>
          </a:prstGeom>
          <a:solidFill>
            <a:srgbClr val="A7D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highlight>
                <a:srgbClr val="A7D86D"/>
              </a:highlight>
            </a:endParaRPr>
          </a:p>
        </p:txBody>
      </p:sp>
      <p:grpSp>
        <p:nvGrpSpPr>
          <p:cNvPr id="18" name="Group 17">
            <a:extLst>
              <a:ext uri="{FF2B5EF4-FFF2-40B4-BE49-F238E27FC236}">
                <a16:creationId xmlns:a16="http://schemas.microsoft.com/office/drawing/2014/main" id="{0EE5D38F-9D6A-43EA-A48F-E7FCDD4FDDB1}"/>
              </a:ext>
            </a:extLst>
          </p:cNvPr>
          <p:cNvGrpSpPr/>
          <p:nvPr/>
        </p:nvGrpSpPr>
        <p:grpSpPr>
          <a:xfrm>
            <a:off x="10077131" y="854311"/>
            <a:ext cx="569884" cy="574964"/>
            <a:chOff x="1466151" y="1673042"/>
            <a:chExt cx="569884" cy="574964"/>
          </a:xfrm>
        </p:grpSpPr>
        <p:sp>
          <p:nvSpPr>
            <p:cNvPr id="19" name="Oval 18">
              <a:extLst>
                <a:ext uri="{FF2B5EF4-FFF2-40B4-BE49-F238E27FC236}">
                  <a16:creationId xmlns:a16="http://schemas.microsoft.com/office/drawing/2014/main" id="{1C97B063-D87D-4EB4-95F5-D127617AE6BC}"/>
                </a:ext>
              </a:extLst>
            </p:cNvPr>
            <p:cNvSpPr/>
            <p:nvPr/>
          </p:nvSpPr>
          <p:spPr>
            <a:xfrm>
              <a:off x="1466151" y="1749242"/>
              <a:ext cx="498764" cy="498764"/>
            </a:xfrm>
            <a:prstGeom prst="ellipse">
              <a:avLst/>
            </a:prstGeom>
            <a:solidFill>
              <a:srgbClr val="A7D86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20" name="Google Shape;525;p39">
              <a:extLst>
                <a:ext uri="{FF2B5EF4-FFF2-40B4-BE49-F238E27FC236}">
                  <a16:creationId xmlns:a16="http://schemas.microsoft.com/office/drawing/2014/main" id="{461C75A7-14E8-4AA4-AE25-2A83C99D96DB}"/>
                </a:ext>
              </a:extLst>
            </p:cNvPr>
            <p:cNvGrpSpPr/>
            <p:nvPr/>
          </p:nvGrpSpPr>
          <p:grpSpPr>
            <a:xfrm>
              <a:off x="1666703" y="1673042"/>
              <a:ext cx="369332" cy="369332"/>
              <a:chOff x="2594050" y="1631825"/>
              <a:chExt cx="439625" cy="439625"/>
            </a:xfrm>
          </p:grpSpPr>
          <p:sp>
            <p:nvSpPr>
              <p:cNvPr id="21" name="Google Shape;526;p39">
                <a:extLst>
                  <a:ext uri="{FF2B5EF4-FFF2-40B4-BE49-F238E27FC236}">
                    <a16:creationId xmlns:a16="http://schemas.microsoft.com/office/drawing/2014/main" id="{D3023451-8FB9-4CE3-84F9-C33421B1F2AF}"/>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 name="Google Shape;527;p39">
                <a:extLst>
                  <a:ext uri="{FF2B5EF4-FFF2-40B4-BE49-F238E27FC236}">
                    <a16:creationId xmlns:a16="http://schemas.microsoft.com/office/drawing/2014/main" id="{15C16809-CE48-4698-B585-6C8212574330}"/>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 name="Google Shape;528;p39">
                <a:extLst>
                  <a:ext uri="{FF2B5EF4-FFF2-40B4-BE49-F238E27FC236}">
                    <a16:creationId xmlns:a16="http://schemas.microsoft.com/office/drawing/2014/main" id="{12151BEB-2536-4EF5-B4E1-400E6935C5E2}"/>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 name="Google Shape;529;p39">
                <a:extLst>
                  <a:ext uri="{FF2B5EF4-FFF2-40B4-BE49-F238E27FC236}">
                    <a16:creationId xmlns:a16="http://schemas.microsoft.com/office/drawing/2014/main" id="{5236F0A1-5485-4CD7-9EA8-444FED88FC58}"/>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sp>
        <p:nvSpPr>
          <p:cNvPr id="36" name="Google Shape;65;p14">
            <a:extLst>
              <a:ext uri="{FF2B5EF4-FFF2-40B4-BE49-F238E27FC236}">
                <a16:creationId xmlns:a16="http://schemas.microsoft.com/office/drawing/2014/main" id="{A04F0745-8F99-425B-A3A7-D209AAFFF9B3}"/>
              </a:ext>
            </a:extLst>
          </p:cNvPr>
          <p:cNvSpPr txBox="1">
            <a:spLocks/>
          </p:cNvSpPr>
          <p:nvPr/>
        </p:nvSpPr>
        <p:spPr>
          <a:xfrm>
            <a:off x="166254" y="184884"/>
            <a:ext cx="6604000" cy="586199"/>
          </a:xfrm>
          <a:prstGeom prst="rect">
            <a:avLst/>
          </a:prstGeom>
        </p:spPr>
        <p:txBody>
          <a:bodyPr spcFirstLastPara="1" vert="horz" wrap="square" lIns="0" tIns="0" rIns="0" bIns="0" rtlCol="0" anchor="t" anchorCtr="0">
            <a:noAutofit/>
          </a:bodyPr>
          <a:lstStyle>
            <a:lvl1pPr lvl="0" algn="l" defTabSz="914400" rtl="0" eaLnBrk="1" latinLnBrk="0" hangingPunct="1">
              <a:lnSpc>
                <a:spcPct val="90000"/>
              </a:lnSpc>
              <a:spcBef>
                <a:spcPts val="0"/>
              </a:spcBef>
              <a:spcAft>
                <a:spcPts val="0"/>
              </a:spcAft>
              <a:buSzPts val="4800"/>
              <a:buNone/>
              <a:defRPr sz="4400" kern="1200">
                <a:solidFill>
                  <a:schemeClr val="tx1"/>
                </a:solidFill>
                <a:latin typeface="+mj-lt"/>
                <a:ea typeface="+mj-ea"/>
                <a:cs typeface="+mj-cs"/>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id-ID" sz="6000" b="1">
                <a:solidFill>
                  <a:srgbClr val="2899E5"/>
                </a:solidFill>
                <a:latin typeface="Poppins Thin" panose="00000300000000000000" pitchFamily="2" charset="0"/>
                <a:cs typeface="Poppins Thin" panose="00000300000000000000" pitchFamily="2" charset="0"/>
              </a:rPr>
              <a:t>Pendahuluan</a:t>
            </a:r>
            <a:endParaRPr lang="id-ID" sz="6000" b="1" dirty="0">
              <a:solidFill>
                <a:srgbClr val="2899E5"/>
              </a:solidFill>
              <a:latin typeface="Poppins Thin" panose="00000300000000000000" pitchFamily="2" charset="0"/>
              <a:cs typeface="Poppins Thin" panose="00000300000000000000"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18" name="Text Placeholder 2">
            <a:extLst>
              <a:ext uri="{FF2B5EF4-FFF2-40B4-BE49-F238E27FC236}">
                <a16:creationId xmlns:a16="http://schemas.microsoft.com/office/drawing/2014/main" id="{53C4FE67-C5E7-4460-922C-34FEEC176707}"/>
              </a:ext>
            </a:extLst>
          </p:cNvPr>
          <p:cNvSpPr txBox="1">
            <a:spLocks/>
          </p:cNvSpPr>
          <p:nvPr/>
        </p:nvSpPr>
        <p:spPr>
          <a:xfrm>
            <a:off x="7172073" y="1584200"/>
            <a:ext cx="3190000" cy="23966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69329" indent="0">
              <a:buNone/>
            </a:pPr>
            <a:r>
              <a:rPr lang="en-ID" sz="2000" dirty="0">
                <a:highlight>
                  <a:srgbClr val="2899E5"/>
                </a:highlight>
                <a:latin typeface="Lora Medium Italic" pitchFamily="2" charset="0"/>
              </a:rPr>
              <a:t>PHP: Hypertext </a:t>
            </a:r>
            <a:r>
              <a:rPr lang="en-ID" sz="2000" dirty="0" err="1">
                <a:highlight>
                  <a:srgbClr val="2899E5"/>
                </a:highlight>
                <a:latin typeface="Lora Medium Italic" pitchFamily="2" charset="0"/>
              </a:rPr>
              <a:t>Preprocessor</a:t>
            </a:r>
            <a:endParaRPr lang="en-ID" sz="2000" dirty="0">
              <a:highlight>
                <a:srgbClr val="2899E5"/>
              </a:highlight>
              <a:latin typeface="Lora Medium Italic" pitchFamily="2" charset="0"/>
            </a:endParaRPr>
          </a:p>
          <a:p>
            <a:pPr marL="169329" indent="0" algn="just">
              <a:buNone/>
            </a:pPr>
            <a:r>
              <a:rPr lang="en-ID" sz="1600" dirty="0">
                <a:latin typeface="Lora Medium Italic" pitchFamily="2" charset="0"/>
              </a:rPr>
              <a:t>PHP </a:t>
            </a:r>
            <a:r>
              <a:rPr lang="en-ID" sz="1600" dirty="0" err="1">
                <a:latin typeface="Lora Medium Italic" pitchFamily="2" charset="0"/>
              </a:rPr>
              <a:t>singkatan</a:t>
            </a:r>
            <a:r>
              <a:rPr lang="en-ID" sz="1600" dirty="0">
                <a:latin typeface="Lora Medium Italic" pitchFamily="2" charset="0"/>
              </a:rPr>
              <a:t> </a:t>
            </a:r>
            <a:r>
              <a:rPr lang="en-ID" sz="1600" dirty="0" err="1">
                <a:latin typeface="Lora Medium Italic" pitchFamily="2" charset="0"/>
              </a:rPr>
              <a:t>dari</a:t>
            </a:r>
            <a:r>
              <a:rPr lang="en-ID" sz="1600" dirty="0">
                <a:latin typeface="Lora Medium Italic" pitchFamily="2" charset="0"/>
              </a:rPr>
              <a:t> PHP: Hypertext </a:t>
            </a:r>
            <a:r>
              <a:rPr lang="en-ID" sz="1600" dirty="0" err="1">
                <a:latin typeface="Lora Medium Italic" pitchFamily="2" charset="0"/>
              </a:rPr>
              <a:t>Prepocessor</a:t>
            </a:r>
            <a:r>
              <a:rPr lang="en-ID" sz="1600" dirty="0">
                <a:latin typeface="Lora Medium Italic" pitchFamily="2" charset="0"/>
              </a:rPr>
              <a:t>. PHP </a:t>
            </a:r>
            <a:r>
              <a:rPr lang="en-ID" sz="1600" dirty="0" err="1">
                <a:latin typeface="Lora Medium Italic" pitchFamily="2" charset="0"/>
              </a:rPr>
              <a:t>merupakan</a:t>
            </a:r>
            <a:r>
              <a:rPr lang="en-ID" sz="1600" dirty="0">
                <a:latin typeface="Lora Medium Italic" pitchFamily="2" charset="0"/>
              </a:rPr>
              <a:t> </a:t>
            </a:r>
            <a:r>
              <a:rPr lang="en-ID" sz="1600" dirty="0" err="1">
                <a:latin typeface="Lora Medium Italic" pitchFamily="2" charset="0"/>
              </a:rPr>
              <a:t>bahasa</a:t>
            </a:r>
            <a:r>
              <a:rPr lang="en-ID" sz="1600" dirty="0">
                <a:latin typeface="Lora Medium Italic" pitchFamily="2" charset="0"/>
              </a:rPr>
              <a:t> script yang </a:t>
            </a:r>
            <a:r>
              <a:rPr lang="en-ID" sz="1600" dirty="0" err="1">
                <a:latin typeface="Lora Medium Italic" pitchFamily="2" charset="0"/>
              </a:rPr>
              <a:t>dijalankan</a:t>
            </a:r>
            <a:r>
              <a:rPr lang="en-ID" sz="1600" dirty="0">
                <a:latin typeface="Lora Medium Italic" pitchFamily="2" charset="0"/>
              </a:rPr>
              <a:t> pada </a:t>
            </a:r>
            <a:r>
              <a:rPr lang="en-ID" sz="1600" dirty="0" err="1">
                <a:latin typeface="Lora Medium Italic" pitchFamily="2" charset="0"/>
              </a:rPr>
              <a:t>sisi</a:t>
            </a:r>
            <a:r>
              <a:rPr lang="en-ID" sz="1600" dirty="0">
                <a:latin typeface="Lora Medium Italic" pitchFamily="2" charset="0"/>
              </a:rPr>
              <a:t> server (SSS: Server Side Scripting).</a:t>
            </a:r>
            <a:endParaRPr lang="id-ID" sz="2000" dirty="0">
              <a:latin typeface="Lora Medium Italic" pitchFamily="2" charset="0"/>
            </a:endParaRPr>
          </a:p>
        </p:txBody>
      </p:sp>
      <p:sp>
        <p:nvSpPr>
          <p:cNvPr id="19" name="Text Placeholder 4">
            <a:extLst>
              <a:ext uri="{FF2B5EF4-FFF2-40B4-BE49-F238E27FC236}">
                <a16:creationId xmlns:a16="http://schemas.microsoft.com/office/drawing/2014/main" id="{F84F14D5-EFD8-4045-9068-34C11FFA4C52}"/>
              </a:ext>
            </a:extLst>
          </p:cNvPr>
          <p:cNvSpPr txBox="1">
            <a:spLocks/>
          </p:cNvSpPr>
          <p:nvPr/>
        </p:nvSpPr>
        <p:spPr>
          <a:xfrm>
            <a:off x="278254" y="1584200"/>
            <a:ext cx="3190000" cy="3689600"/>
          </a:xfrm>
          <a:prstGeom prst="rect">
            <a:avLst/>
          </a:prstGeom>
        </p:spPr>
        <p:txBody>
          <a:bodyPr spcFirstLastPara="1" vert="horz" wrap="square" lIns="0" tIns="0" rIns="0" bIns="0" rtlCol="0" anchor="t" anchorCtr="0">
            <a:noAutofit/>
          </a:bodyPr>
          <a:lstStyle>
            <a:lvl1pPr marL="228600" lvl="0"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1pPr>
            <a:lvl2pPr marL="685800" lvl="1"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2pPr>
            <a:lvl3pPr marL="1143000" lvl="2"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3pPr>
            <a:lvl4pPr marL="1600200" lvl="3"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4pPr>
            <a:lvl5pPr marL="2057400" lvl="4"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5pPr>
            <a:lvl6pPr marL="2514600" lvl="5"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6pPr>
            <a:lvl7pPr marL="2971800" lvl="6"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7pPr>
            <a:lvl8pPr marL="3429000" lvl="7"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8pPr>
            <a:lvl9pPr marL="3886200" lvl="8"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9pPr>
          </a:lstStyle>
          <a:p>
            <a:pPr marL="169329" indent="0"/>
            <a:endParaRPr lang="id-ID" sz="2000" dirty="0">
              <a:solidFill>
                <a:schemeClr val="tx1"/>
              </a:solidFill>
              <a:latin typeface="Lora Medium Italic" pitchFamily="2" charset="0"/>
            </a:endParaRPr>
          </a:p>
        </p:txBody>
      </p:sp>
      <p:sp>
        <p:nvSpPr>
          <p:cNvPr id="20" name="Text Placeholder 6">
            <a:extLst>
              <a:ext uri="{FF2B5EF4-FFF2-40B4-BE49-F238E27FC236}">
                <a16:creationId xmlns:a16="http://schemas.microsoft.com/office/drawing/2014/main" id="{79CC92FE-50CE-4A16-8E76-DD5803C9BA12}"/>
              </a:ext>
            </a:extLst>
          </p:cNvPr>
          <p:cNvSpPr txBox="1">
            <a:spLocks/>
          </p:cNvSpPr>
          <p:nvPr/>
        </p:nvSpPr>
        <p:spPr>
          <a:xfrm>
            <a:off x="3655309" y="1584200"/>
            <a:ext cx="3190000" cy="21934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ID" sz="2000" dirty="0">
                <a:highlight>
                  <a:srgbClr val="2899E5"/>
                </a:highlight>
                <a:latin typeface="Lora Medium Italic" pitchFamily="2" charset="0"/>
              </a:rPr>
              <a:t>KECERDASAAN BUATA</a:t>
            </a:r>
            <a:r>
              <a:rPr lang="id-ID" sz="2000" dirty="0">
                <a:highlight>
                  <a:srgbClr val="2899E5"/>
                </a:highlight>
                <a:latin typeface="Lora Medium Italic" pitchFamily="2" charset="0"/>
              </a:rPr>
              <a:t>N</a:t>
            </a:r>
          </a:p>
          <a:p>
            <a:pPr marL="0" lvl="0" indent="0" algn="just">
              <a:buNone/>
            </a:pPr>
            <a:r>
              <a:rPr lang="en-ID" sz="1600" dirty="0" err="1">
                <a:latin typeface="Lora" pitchFamily="2" charset="0"/>
              </a:rPr>
              <a:t>Kecerdasan</a:t>
            </a:r>
            <a:r>
              <a:rPr lang="en-ID" sz="1600" dirty="0">
                <a:latin typeface="Lora" pitchFamily="2" charset="0"/>
              </a:rPr>
              <a:t> </a:t>
            </a:r>
            <a:r>
              <a:rPr lang="en-ID" sz="1600" dirty="0" err="1">
                <a:latin typeface="Lora" pitchFamily="2" charset="0"/>
              </a:rPr>
              <a:t>buatan</a:t>
            </a:r>
            <a:r>
              <a:rPr lang="en-ID" sz="1600" dirty="0">
                <a:latin typeface="Lora" pitchFamily="2" charset="0"/>
              </a:rPr>
              <a:t> </a:t>
            </a:r>
            <a:r>
              <a:rPr lang="en-ID" sz="1600" dirty="0" err="1">
                <a:latin typeface="Lora" pitchFamily="2" charset="0"/>
              </a:rPr>
              <a:t>merupakan</a:t>
            </a:r>
            <a:r>
              <a:rPr lang="en-ID" sz="1600" dirty="0">
                <a:latin typeface="Lora" pitchFamily="2" charset="0"/>
              </a:rPr>
              <a:t> salah </a:t>
            </a:r>
            <a:r>
              <a:rPr lang="en-ID" sz="1600" dirty="0" err="1">
                <a:latin typeface="Lora" pitchFamily="2" charset="0"/>
              </a:rPr>
              <a:t>satu</a:t>
            </a:r>
            <a:r>
              <a:rPr lang="en-ID" sz="1600" dirty="0">
                <a:latin typeface="Lora" pitchFamily="2" charset="0"/>
              </a:rPr>
              <a:t> </a:t>
            </a:r>
            <a:r>
              <a:rPr lang="en-ID" sz="1600" dirty="0" err="1">
                <a:latin typeface="Lora" pitchFamily="2" charset="0"/>
              </a:rPr>
              <a:t>bagian</a:t>
            </a:r>
            <a:r>
              <a:rPr lang="en-ID" sz="1600" dirty="0">
                <a:latin typeface="Lora" pitchFamily="2" charset="0"/>
              </a:rPr>
              <a:t> </a:t>
            </a:r>
            <a:r>
              <a:rPr lang="en-ID" sz="1600" dirty="0" err="1">
                <a:latin typeface="Lora" pitchFamily="2" charset="0"/>
              </a:rPr>
              <a:t>ilmu</a:t>
            </a:r>
            <a:r>
              <a:rPr lang="en-ID" sz="1600" dirty="0">
                <a:latin typeface="Lora" pitchFamily="2" charset="0"/>
              </a:rPr>
              <a:t> </a:t>
            </a:r>
            <a:r>
              <a:rPr lang="en-ID" sz="1600" dirty="0" err="1">
                <a:latin typeface="Lora" pitchFamily="2" charset="0"/>
              </a:rPr>
              <a:t>komputer</a:t>
            </a:r>
            <a:r>
              <a:rPr lang="en-ID" sz="1600" dirty="0">
                <a:latin typeface="Lora" pitchFamily="2" charset="0"/>
              </a:rPr>
              <a:t> yang </a:t>
            </a:r>
            <a:r>
              <a:rPr lang="en-ID" sz="1600" dirty="0" err="1">
                <a:latin typeface="Lora" pitchFamily="2" charset="0"/>
              </a:rPr>
              <a:t>membuat</a:t>
            </a:r>
            <a:r>
              <a:rPr lang="en-ID" sz="1600" dirty="0">
                <a:latin typeface="Lora" pitchFamily="2" charset="0"/>
              </a:rPr>
              <a:t> agar </a:t>
            </a:r>
            <a:r>
              <a:rPr lang="en-ID" sz="1600" dirty="0" err="1">
                <a:latin typeface="Lora" pitchFamily="2" charset="0"/>
              </a:rPr>
              <a:t>mesin</a:t>
            </a:r>
            <a:r>
              <a:rPr lang="en-ID" sz="1600" dirty="0">
                <a:latin typeface="Lora" pitchFamily="2" charset="0"/>
              </a:rPr>
              <a:t> (</a:t>
            </a:r>
            <a:r>
              <a:rPr lang="en-ID" sz="1600" dirty="0" err="1">
                <a:latin typeface="Lora" pitchFamily="2" charset="0"/>
              </a:rPr>
              <a:t>komputer</a:t>
            </a:r>
            <a:r>
              <a:rPr lang="en-ID" sz="1600" dirty="0">
                <a:latin typeface="Lora" pitchFamily="2" charset="0"/>
              </a:rPr>
              <a:t>) </a:t>
            </a:r>
            <a:r>
              <a:rPr lang="en-ID" sz="1600" dirty="0" err="1">
                <a:latin typeface="Lora" pitchFamily="2" charset="0"/>
              </a:rPr>
              <a:t>dapat</a:t>
            </a:r>
            <a:r>
              <a:rPr lang="en-ID" sz="1600" dirty="0">
                <a:latin typeface="Lora" pitchFamily="2" charset="0"/>
              </a:rPr>
              <a:t> </a:t>
            </a:r>
            <a:r>
              <a:rPr lang="en-ID" sz="1600" dirty="0" err="1">
                <a:latin typeface="Lora" pitchFamily="2" charset="0"/>
              </a:rPr>
              <a:t>melakukan</a:t>
            </a:r>
            <a:r>
              <a:rPr lang="en-ID" sz="1600" dirty="0">
                <a:latin typeface="Lora" pitchFamily="2" charset="0"/>
              </a:rPr>
              <a:t> </a:t>
            </a:r>
            <a:r>
              <a:rPr lang="en-ID" sz="1600" dirty="0" err="1">
                <a:latin typeface="Lora" pitchFamily="2" charset="0"/>
              </a:rPr>
              <a:t>pekerjaan</a:t>
            </a:r>
            <a:r>
              <a:rPr lang="en-ID" sz="1600" dirty="0">
                <a:latin typeface="Lora" pitchFamily="2" charset="0"/>
              </a:rPr>
              <a:t> </a:t>
            </a:r>
            <a:r>
              <a:rPr lang="en-ID" sz="1600" dirty="0" err="1">
                <a:latin typeface="Lora" pitchFamily="2" charset="0"/>
              </a:rPr>
              <a:t>seperti</a:t>
            </a:r>
            <a:r>
              <a:rPr lang="en-ID" sz="1600" dirty="0">
                <a:latin typeface="Lora" pitchFamily="2" charset="0"/>
              </a:rPr>
              <a:t> dan </a:t>
            </a:r>
            <a:r>
              <a:rPr lang="en-ID" sz="1600" dirty="0" err="1">
                <a:latin typeface="Lora" pitchFamily="2" charset="0"/>
              </a:rPr>
              <a:t>sebaik</a:t>
            </a:r>
            <a:r>
              <a:rPr lang="en-ID" sz="1600" dirty="0">
                <a:latin typeface="Lora" pitchFamily="2" charset="0"/>
              </a:rPr>
              <a:t> yang </a:t>
            </a:r>
            <a:r>
              <a:rPr lang="en-ID" sz="1600" dirty="0" err="1">
                <a:latin typeface="Lora" pitchFamily="2" charset="0"/>
              </a:rPr>
              <a:t>dilakukan</a:t>
            </a:r>
            <a:r>
              <a:rPr lang="en-ID" sz="1600" dirty="0">
                <a:latin typeface="Lora" pitchFamily="2" charset="0"/>
              </a:rPr>
              <a:t> oleh </a:t>
            </a:r>
            <a:r>
              <a:rPr lang="en-ID" sz="1600" dirty="0" err="1">
                <a:latin typeface="Lora" pitchFamily="2" charset="0"/>
              </a:rPr>
              <a:t>manusia</a:t>
            </a:r>
            <a:r>
              <a:rPr lang="en-ID" sz="1600" dirty="0">
                <a:latin typeface="Lora" pitchFamily="2" charset="0"/>
              </a:rPr>
              <a:t> </a:t>
            </a:r>
            <a:r>
              <a:rPr lang="en-US" sz="1600" dirty="0">
                <a:latin typeface="Lora" pitchFamily="2" charset="0"/>
              </a:rPr>
              <a:t>(</a:t>
            </a:r>
            <a:r>
              <a:rPr lang="en-US" sz="1600" dirty="0" err="1">
                <a:latin typeface="Lora" pitchFamily="2" charset="0"/>
              </a:rPr>
              <a:t>Wiyanti</a:t>
            </a:r>
            <a:r>
              <a:rPr lang="en-US" sz="1600" dirty="0">
                <a:latin typeface="Lora" pitchFamily="2" charset="0"/>
              </a:rPr>
              <a:t>, 2018)</a:t>
            </a:r>
            <a:r>
              <a:rPr lang="en-ID" sz="1600" dirty="0">
                <a:latin typeface="Lora" pitchFamily="2" charset="0"/>
              </a:rPr>
              <a:t>.</a:t>
            </a:r>
            <a:endParaRPr lang="id-ID" sz="2000" dirty="0">
              <a:latin typeface="Lora" pitchFamily="2" charset="0"/>
            </a:endParaRPr>
          </a:p>
        </p:txBody>
      </p:sp>
      <p:sp>
        <p:nvSpPr>
          <p:cNvPr id="21" name="Google Shape;65;p14">
            <a:extLst>
              <a:ext uri="{FF2B5EF4-FFF2-40B4-BE49-F238E27FC236}">
                <a16:creationId xmlns:a16="http://schemas.microsoft.com/office/drawing/2014/main" id="{24DAA713-D55A-46BA-BCC3-4B1DE24BA06B}"/>
              </a:ext>
            </a:extLst>
          </p:cNvPr>
          <p:cNvSpPr txBox="1">
            <a:spLocks/>
          </p:cNvSpPr>
          <p:nvPr/>
        </p:nvSpPr>
        <p:spPr>
          <a:xfrm>
            <a:off x="166254" y="184885"/>
            <a:ext cx="6604000" cy="586199"/>
          </a:xfrm>
          <a:prstGeom prst="rect">
            <a:avLst/>
          </a:prstGeom>
        </p:spPr>
        <p:txBody>
          <a:bodyPr spcFirstLastPara="1" vert="horz" wrap="square" lIns="0" tIns="0" rIns="0" bIns="0" rtlCol="0" anchor="t" anchorCtr="0">
            <a:noAutofit/>
          </a:bodyPr>
          <a:lstStyle>
            <a:lvl1pPr lvl="0" algn="l" defTabSz="914400" rtl="0" eaLnBrk="1" latinLnBrk="0" hangingPunct="1">
              <a:lnSpc>
                <a:spcPct val="90000"/>
              </a:lnSpc>
              <a:spcBef>
                <a:spcPts val="0"/>
              </a:spcBef>
              <a:spcAft>
                <a:spcPts val="0"/>
              </a:spcAft>
              <a:buSzPts val="4800"/>
              <a:buNone/>
              <a:defRPr sz="4400" kern="1200">
                <a:solidFill>
                  <a:schemeClr val="tx1"/>
                </a:solidFill>
                <a:latin typeface="+mj-lt"/>
                <a:ea typeface="+mj-ea"/>
                <a:cs typeface="+mj-cs"/>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lang="id-ID" sz="6000" b="1" dirty="0">
              <a:solidFill>
                <a:srgbClr val="2899E5"/>
              </a:solidFill>
              <a:latin typeface="Poppins Thin" panose="00000300000000000000" pitchFamily="2" charset="0"/>
              <a:cs typeface="Poppins Thin" panose="00000300000000000000" pitchFamily="2" charset="0"/>
            </a:endParaRPr>
          </a:p>
        </p:txBody>
      </p:sp>
      <p:sp>
        <p:nvSpPr>
          <p:cNvPr id="22" name="Rectangle 21">
            <a:extLst>
              <a:ext uri="{FF2B5EF4-FFF2-40B4-BE49-F238E27FC236}">
                <a16:creationId xmlns:a16="http://schemas.microsoft.com/office/drawing/2014/main" id="{8636B711-7D95-4F64-AD4F-F82315EFFC00}"/>
              </a:ext>
            </a:extLst>
          </p:cNvPr>
          <p:cNvSpPr/>
          <p:nvPr/>
        </p:nvSpPr>
        <p:spPr>
          <a:xfrm>
            <a:off x="318654" y="1295500"/>
            <a:ext cx="10109201" cy="133775"/>
          </a:xfrm>
          <a:prstGeom prst="rect">
            <a:avLst/>
          </a:prstGeom>
          <a:solidFill>
            <a:srgbClr val="A7D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highlight>
                <a:srgbClr val="A7D86D"/>
              </a:highlight>
            </a:endParaRPr>
          </a:p>
        </p:txBody>
      </p:sp>
      <p:grpSp>
        <p:nvGrpSpPr>
          <p:cNvPr id="23" name="Group 22">
            <a:extLst>
              <a:ext uri="{FF2B5EF4-FFF2-40B4-BE49-F238E27FC236}">
                <a16:creationId xmlns:a16="http://schemas.microsoft.com/office/drawing/2014/main" id="{DF9CE12A-FDA8-4169-8D09-7E51CA68084B}"/>
              </a:ext>
            </a:extLst>
          </p:cNvPr>
          <p:cNvGrpSpPr/>
          <p:nvPr/>
        </p:nvGrpSpPr>
        <p:grpSpPr>
          <a:xfrm>
            <a:off x="10077131" y="854311"/>
            <a:ext cx="569884" cy="574964"/>
            <a:chOff x="1466151" y="1673042"/>
            <a:chExt cx="569884" cy="574964"/>
          </a:xfrm>
        </p:grpSpPr>
        <p:sp>
          <p:nvSpPr>
            <p:cNvPr id="24" name="Oval 23">
              <a:extLst>
                <a:ext uri="{FF2B5EF4-FFF2-40B4-BE49-F238E27FC236}">
                  <a16:creationId xmlns:a16="http://schemas.microsoft.com/office/drawing/2014/main" id="{70E5FFBD-033A-414E-925A-0816BCC63914}"/>
                </a:ext>
              </a:extLst>
            </p:cNvPr>
            <p:cNvSpPr/>
            <p:nvPr/>
          </p:nvSpPr>
          <p:spPr>
            <a:xfrm>
              <a:off x="1466151" y="1749242"/>
              <a:ext cx="498764" cy="498764"/>
            </a:xfrm>
            <a:prstGeom prst="ellipse">
              <a:avLst/>
            </a:prstGeom>
            <a:solidFill>
              <a:srgbClr val="A7D86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25" name="Google Shape;525;p39">
              <a:extLst>
                <a:ext uri="{FF2B5EF4-FFF2-40B4-BE49-F238E27FC236}">
                  <a16:creationId xmlns:a16="http://schemas.microsoft.com/office/drawing/2014/main" id="{DE4CDDE2-BC87-4BA9-8023-AA8AA36B3AB4}"/>
                </a:ext>
              </a:extLst>
            </p:cNvPr>
            <p:cNvGrpSpPr/>
            <p:nvPr/>
          </p:nvGrpSpPr>
          <p:grpSpPr>
            <a:xfrm>
              <a:off x="1666703" y="1673042"/>
              <a:ext cx="369332" cy="369332"/>
              <a:chOff x="2594050" y="1631825"/>
              <a:chExt cx="439625" cy="439625"/>
            </a:xfrm>
          </p:grpSpPr>
          <p:sp>
            <p:nvSpPr>
              <p:cNvPr id="26" name="Google Shape;526;p39">
                <a:extLst>
                  <a:ext uri="{FF2B5EF4-FFF2-40B4-BE49-F238E27FC236}">
                    <a16:creationId xmlns:a16="http://schemas.microsoft.com/office/drawing/2014/main" id="{50AC1F93-538B-4CFA-B783-3B2C9B3FB6B7}"/>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 name="Google Shape;527;p39">
                <a:extLst>
                  <a:ext uri="{FF2B5EF4-FFF2-40B4-BE49-F238E27FC236}">
                    <a16:creationId xmlns:a16="http://schemas.microsoft.com/office/drawing/2014/main" id="{653E9E28-57F6-43D4-912B-E389A8FA2A16}"/>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 name="Google Shape;528;p39">
                <a:extLst>
                  <a:ext uri="{FF2B5EF4-FFF2-40B4-BE49-F238E27FC236}">
                    <a16:creationId xmlns:a16="http://schemas.microsoft.com/office/drawing/2014/main" id="{FB62D2AB-274A-4244-AE6D-2685EA653D32}"/>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 name="Google Shape;529;p39">
                <a:extLst>
                  <a:ext uri="{FF2B5EF4-FFF2-40B4-BE49-F238E27FC236}">
                    <a16:creationId xmlns:a16="http://schemas.microsoft.com/office/drawing/2014/main" id="{42D2220A-DE01-4070-AD17-C335D35CD145}"/>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sp>
        <p:nvSpPr>
          <p:cNvPr id="30" name="Google Shape;65;p14">
            <a:extLst>
              <a:ext uri="{FF2B5EF4-FFF2-40B4-BE49-F238E27FC236}">
                <a16:creationId xmlns:a16="http://schemas.microsoft.com/office/drawing/2014/main" id="{437B4868-D7F2-4647-9744-B3D8CA21D870}"/>
              </a:ext>
            </a:extLst>
          </p:cNvPr>
          <p:cNvSpPr txBox="1">
            <a:spLocks/>
          </p:cNvSpPr>
          <p:nvPr/>
        </p:nvSpPr>
        <p:spPr>
          <a:xfrm>
            <a:off x="166254" y="184884"/>
            <a:ext cx="6604000" cy="586199"/>
          </a:xfrm>
          <a:prstGeom prst="rect">
            <a:avLst/>
          </a:prstGeom>
        </p:spPr>
        <p:txBody>
          <a:bodyPr spcFirstLastPara="1" vert="horz" wrap="square" lIns="0" tIns="0" rIns="0" bIns="0" rtlCol="0" anchor="t" anchorCtr="0">
            <a:noAutofit/>
          </a:bodyPr>
          <a:lstStyle>
            <a:lvl1pPr lvl="0" algn="l" defTabSz="914400" rtl="0" eaLnBrk="1" latinLnBrk="0" hangingPunct="1">
              <a:lnSpc>
                <a:spcPct val="90000"/>
              </a:lnSpc>
              <a:spcBef>
                <a:spcPts val="0"/>
              </a:spcBef>
              <a:spcAft>
                <a:spcPts val="0"/>
              </a:spcAft>
              <a:buSzPts val="4800"/>
              <a:buNone/>
              <a:defRPr sz="4400" kern="1200">
                <a:solidFill>
                  <a:schemeClr val="tx1"/>
                </a:solidFill>
                <a:latin typeface="+mj-lt"/>
                <a:ea typeface="+mj-ea"/>
                <a:cs typeface="+mj-cs"/>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id-ID" sz="6000" b="1" dirty="0">
                <a:solidFill>
                  <a:srgbClr val="2899E5"/>
                </a:solidFill>
                <a:latin typeface="Poppins Thin" panose="00000300000000000000" pitchFamily="2" charset="0"/>
                <a:cs typeface="Poppins Thin" panose="00000300000000000000" pitchFamily="2" charset="0"/>
              </a:rPr>
              <a:t>Tinjauan Pustaka</a:t>
            </a:r>
          </a:p>
        </p:txBody>
      </p:sp>
      <p:sp>
        <p:nvSpPr>
          <p:cNvPr id="31" name="Text Placeholder 6">
            <a:extLst>
              <a:ext uri="{FF2B5EF4-FFF2-40B4-BE49-F238E27FC236}">
                <a16:creationId xmlns:a16="http://schemas.microsoft.com/office/drawing/2014/main" id="{23041235-4AA0-47A0-897E-CA887B178EB3}"/>
              </a:ext>
            </a:extLst>
          </p:cNvPr>
          <p:cNvSpPr txBox="1">
            <a:spLocks/>
          </p:cNvSpPr>
          <p:nvPr/>
        </p:nvSpPr>
        <p:spPr>
          <a:xfrm>
            <a:off x="166254" y="1584200"/>
            <a:ext cx="3190000" cy="336649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69329" indent="0">
              <a:buFont typeface="Arial" panose="020B0604020202020204" pitchFamily="34" charset="0"/>
              <a:buNone/>
            </a:pPr>
            <a:r>
              <a:rPr lang="id-ID" sz="2000" dirty="0">
                <a:highlight>
                  <a:srgbClr val="2899E5"/>
                </a:highlight>
                <a:latin typeface="Lora Medium Italic" pitchFamily="2" charset="0"/>
              </a:rPr>
              <a:t>SISTEM INFORMASI</a:t>
            </a:r>
          </a:p>
          <a:p>
            <a:pPr marL="169329" indent="0" algn="just">
              <a:buNone/>
            </a:pPr>
            <a:r>
              <a:rPr lang="en-US" sz="1600" dirty="0" err="1">
                <a:latin typeface="Lora" pitchFamily="2" charset="0"/>
              </a:rPr>
              <a:t>Sistem</a:t>
            </a:r>
            <a:r>
              <a:rPr lang="en-US" sz="1600" dirty="0">
                <a:latin typeface="Lora" pitchFamily="2" charset="0"/>
              </a:rPr>
              <a:t> </a:t>
            </a:r>
            <a:r>
              <a:rPr lang="en-US" sz="1600" dirty="0" err="1">
                <a:latin typeface="Lora" pitchFamily="2" charset="0"/>
              </a:rPr>
              <a:t>informasi</a:t>
            </a:r>
            <a:r>
              <a:rPr lang="en-US" sz="1600" dirty="0">
                <a:latin typeface="Lora" pitchFamily="2" charset="0"/>
              </a:rPr>
              <a:t> </a:t>
            </a:r>
            <a:r>
              <a:rPr lang="en-US" sz="1600" dirty="0" err="1">
                <a:latin typeface="Lora" pitchFamily="2" charset="0"/>
              </a:rPr>
              <a:t>merupakan</a:t>
            </a:r>
            <a:r>
              <a:rPr lang="en-US" sz="1600" dirty="0">
                <a:latin typeface="Lora" pitchFamily="2" charset="0"/>
              </a:rPr>
              <a:t> </a:t>
            </a:r>
            <a:r>
              <a:rPr lang="en-US" sz="1600" dirty="0" err="1">
                <a:latin typeface="Lora" pitchFamily="2" charset="0"/>
              </a:rPr>
              <a:t>suatu</a:t>
            </a:r>
            <a:r>
              <a:rPr lang="en-US" sz="1600" dirty="0">
                <a:latin typeface="Lora" pitchFamily="2" charset="0"/>
              </a:rPr>
              <a:t> </a:t>
            </a:r>
            <a:r>
              <a:rPr lang="en-US" sz="1600" dirty="0" err="1">
                <a:latin typeface="Lora" pitchFamily="2" charset="0"/>
              </a:rPr>
              <a:t>sistem</a:t>
            </a:r>
            <a:r>
              <a:rPr lang="en-US" sz="1600" dirty="0">
                <a:latin typeface="Lora" pitchFamily="2" charset="0"/>
              </a:rPr>
              <a:t> yang </a:t>
            </a:r>
            <a:r>
              <a:rPr lang="en-US" sz="1600" dirty="0" err="1">
                <a:latin typeface="Lora" pitchFamily="2" charset="0"/>
              </a:rPr>
              <a:t>tujuannya</a:t>
            </a:r>
            <a:r>
              <a:rPr lang="en-US" sz="1600" dirty="0">
                <a:latin typeface="Lora" pitchFamily="2" charset="0"/>
              </a:rPr>
              <a:t> </a:t>
            </a:r>
            <a:r>
              <a:rPr lang="en-US" sz="1600" dirty="0" err="1">
                <a:latin typeface="Lora" pitchFamily="2" charset="0"/>
              </a:rPr>
              <a:t>menghasilkan</a:t>
            </a:r>
            <a:r>
              <a:rPr lang="en-US" sz="1600" dirty="0">
                <a:latin typeface="Lora" pitchFamily="2" charset="0"/>
              </a:rPr>
              <a:t> </a:t>
            </a:r>
            <a:r>
              <a:rPr lang="en-US" sz="1600" dirty="0" err="1">
                <a:latin typeface="Lora" pitchFamily="2" charset="0"/>
              </a:rPr>
              <a:t>informasi</a:t>
            </a:r>
            <a:r>
              <a:rPr lang="en-US" sz="1600" dirty="0">
                <a:latin typeface="Lora" pitchFamily="2" charset="0"/>
              </a:rPr>
              <a:t>. </a:t>
            </a:r>
            <a:r>
              <a:rPr lang="en-US" sz="1600" dirty="0" err="1">
                <a:latin typeface="Lora" pitchFamily="2" charset="0"/>
              </a:rPr>
              <a:t>Sebagai</a:t>
            </a:r>
            <a:r>
              <a:rPr lang="en-US" sz="1600" dirty="0">
                <a:latin typeface="Lora" pitchFamily="2" charset="0"/>
              </a:rPr>
              <a:t> </a:t>
            </a:r>
            <a:r>
              <a:rPr lang="en-US" sz="1600" dirty="0" err="1">
                <a:latin typeface="Lora" pitchFamily="2" charset="0"/>
              </a:rPr>
              <a:t>suatu</a:t>
            </a:r>
            <a:r>
              <a:rPr lang="en-US" sz="1600" dirty="0">
                <a:latin typeface="Lora" pitchFamily="2" charset="0"/>
              </a:rPr>
              <a:t> </a:t>
            </a:r>
            <a:r>
              <a:rPr lang="en-US" sz="1600" dirty="0" err="1">
                <a:latin typeface="Lora" pitchFamily="2" charset="0"/>
              </a:rPr>
              <a:t>sistem</a:t>
            </a:r>
            <a:r>
              <a:rPr lang="en-US" sz="1600" dirty="0">
                <a:latin typeface="Lora" pitchFamily="2" charset="0"/>
              </a:rPr>
              <a:t>, </a:t>
            </a:r>
            <a:r>
              <a:rPr lang="en-US" sz="1600" dirty="0" err="1">
                <a:latin typeface="Lora" pitchFamily="2" charset="0"/>
              </a:rPr>
              <a:t>untuk</a:t>
            </a:r>
            <a:r>
              <a:rPr lang="en-US" sz="1600" dirty="0">
                <a:latin typeface="Lora" pitchFamily="2" charset="0"/>
              </a:rPr>
              <a:t> </a:t>
            </a:r>
            <a:r>
              <a:rPr lang="en-US" sz="1600" dirty="0" err="1">
                <a:latin typeface="Lora" pitchFamily="2" charset="0"/>
              </a:rPr>
              <a:t>dapat</a:t>
            </a:r>
            <a:r>
              <a:rPr lang="en-US" sz="1600" dirty="0">
                <a:latin typeface="Lora" pitchFamily="2" charset="0"/>
              </a:rPr>
              <a:t> </a:t>
            </a:r>
            <a:r>
              <a:rPr lang="en-US" sz="1600" dirty="0" err="1">
                <a:latin typeface="Lora" pitchFamily="2" charset="0"/>
              </a:rPr>
              <a:t>memahami</a:t>
            </a:r>
            <a:r>
              <a:rPr lang="en-US" sz="1600" dirty="0">
                <a:latin typeface="Lora" pitchFamily="2" charset="0"/>
              </a:rPr>
              <a:t> </a:t>
            </a:r>
            <a:r>
              <a:rPr lang="en-US" sz="1600" dirty="0" err="1">
                <a:latin typeface="Lora" pitchFamily="2" charset="0"/>
              </a:rPr>
              <a:t>sistem</a:t>
            </a:r>
            <a:r>
              <a:rPr lang="en-US" sz="1600" dirty="0">
                <a:latin typeface="Lora" pitchFamily="2" charset="0"/>
              </a:rPr>
              <a:t> </a:t>
            </a:r>
            <a:r>
              <a:rPr lang="en-US" sz="1600" dirty="0" err="1">
                <a:latin typeface="Lora" pitchFamily="2" charset="0"/>
              </a:rPr>
              <a:t>informasi</a:t>
            </a:r>
            <a:r>
              <a:rPr lang="en-US" sz="1600" dirty="0">
                <a:latin typeface="Lora" pitchFamily="2" charset="0"/>
              </a:rPr>
              <a:t>, </a:t>
            </a:r>
            <a:r>
              <a:rPr lang="en-US" sz="1600" dirty="0" err="1">
                <a:latin typeface="Lora" pitchFamily="2" charset="0"/>
              </a:rPr>
              <a:t>akan</a:t>
            </a:r>
            <a:r>
              <a:rPr lang="en-US" sz="1600" dirty="0">
                <a:latin typeface="Lora" pitchFamily="2" charset="0"/>
              </a:rPr>
              <a:t> </a:t>
            </a:r>
            <a:r>
              <a:rPr lang="en-US" sz="1600" dirty="0" err="1">
                <a:latin typeface="Lora" pitchFamily="2" charset="0"/>
              </a:rPr>
              <a:t>lebih</a:t>
            </a:r>
            <a:r>
              <a:rPr lang="en-US" sz="1600" dirty="0">
                <a:latin typeface="Lora" pitchFamily="2" charset="0"/>
              </a:rPr>
              <a:t> </a:t>
            </a:r>
            <a:r>
              <a:rPr lang="en-US" sz="1600" dirty="0" err="1">
                <a:latin typeface="Lora" pitchFamily="2" charset="0"/>
              </a:rPr>
              <a:t>baik</a:t>
            </a:r>
            <a:r>
              <a:rPr lang="en-US" sz="1600" dirty="0">
                <a:latin typeface="Lora" pitchFamily="2" charset="0"/>
              </a:rPr>
              <a:t> </a:t>
            </a:r>
            <a:r>
              <a:rPr lang="en-US" sz="1600" dirty="0" err="1">
                <a:latin typeface="Lora" pitchFamily="2" charset="0"/>
              </a:rPr>
              <a:t>jika</a:t>
            </a:r>
            <a:r>
              <a:rPr lang="en-US" sz="1600" dirty="0">
                <a:latin typeface="Lora" pitchFamily="2" charset="0"/>
              </a:rPr>
              <a:t> </a:t>
            </a:r>
            <a:r>
              <a:rPr lang="en-US" sz="1600" dirty="0" err="1">
                <a:latin typeface="Lora" pitchFamily="2" charset="0"/>
              </a:rPr>
              <a:t>konsep</a:t>
            </a:r>
            <a:r>
              <a:rPr lang="en-US" sz="1600" dirty="0">
                <a:latin typeface="Lora" pitchFamily="2" charset="0"/>
              </a:rPr>
              <a:t> </a:t>
            </a:r>
            <a:r>
              <a:rPr lang="en-US" sz="1600" dirty="0" err="1">
                <a:latin typeface="Lora" pitchFamily="2" charset="0"/>
              </a:rPr>
              <a:t>dari</a:t>
            </a:r>
            <a:r>
              <a:rPr lang="en-US" sz="1600" dirty="0">
                <a:latin typeface="Lora" pitchFamily="2" charset="0"/>
              </a:rPr>
              <a:t> </a:t>
            </a:r>
            <a:r>
              <a:rPr lang="en-US" sz="1600" dirty="0" err="1">
                <a:latin typeface="Lora" pitchFamily="2" charset="0"/>
              </a:rPr>
              <a:t>sistem</a:t>
            </a:r>
            <a:r>
              <a:rPr lang="en-US" sz="1600" dirty="0">
                <a:latin typeface="Lora" pitchFamily="2" charset="0"/>
              </a:rPr>
              <a:t> </a:t>
            </a:r>
            <a:r>
              <a:rPr lang="en-US" sz="1600" dirty="0" err="1">
                <a:latin typeface="Lora" pitchFamily="2" charset="0"/>
              </a:rPr>
              <a:t>itu</a:t>
            </a:r>
            <a:r>
              <a:rPr lang="en-US" sz="1600" dirty="0">
                <a:latin typeface="Lora" pitchFamily="2" charset="0"/>
              </a:rPr>
              <a:t> </a:t>
            </a:r>
            <a:r>
              <a:rPr lang="en-US" sz="1600" dirty="0" err="1">
                <a:latin typeface="Lora" pitchFamily="2" charset="0"/>
              </a:rPr>
              <a:t>dipahami</a:t>
            </a:r>
            <a:r>
              <a:rPr lang="en-US" sz="1600" dirty="0">
                <a:latin typeface="Lora" pitchFamily="2" charset="0"/>
              </a:rPr>
              <a:t> </a:t>
            </a:r>
            <a:r>
              <a:rPr lang="en-US" sz="1600" dirty="0" err="1">
                <a:latin typeface="Lora" pitchFamily="2" charset="0"/>
              </a:rPr>
              <a:t>terlebih</a:t>
            </a:r>
            <a:r>
              <a:rPr lang="en-US" sz="1600" dirty="0">
                <a:latin typeface="Lora" pitchFamily="2" charset="0"/>
              </a:rPr>
              <a:t> </a:t>
            </a:r>
            <a:r>
              <a:rPr lang="en-US" sz="1600" dirty="0" err="1">
                <a:latin typeface="Lora" pitchFamily="2" charset="0"/>
              </a:rPr>
              <a:t>dahulu</a:t>
            </a:r>
            <a:r>
              <a:rPr lang="en-US" sz="1600" dirty="0">
                <a:latin typeface="Lora" pitchFamily="2" charset="0"/>
              </a:rPr>
              <a:t>. </a:t>
            </a:r>
            <a:r>
              <a:rPr lang="en-US" sz="1600" dirty="0" err="1">
                <a:latin typeface="Lora" pitchFamily="2" charset="0"/>
              </a:rPr>
              <a:t>Demikian</a:t>
            </a:r>
            <a:r>
              <a:rPr lang="en-US" sz="1600" dirty="0">
                <a:latin typeface="Lora" pitchFamily="2" charset="0"/>
              </a:rPr>
              <a:t> juga </a:t>
            </a:r>
            <a:r>
              <a:rPr lang="en-US" sz="1600" dirty="0" err="1">
                <a:latin typeface="Lora" pitchFamily="2" charset="0"/>
              </a:rPr>
              <a:t>sebagai</a:t>
            </a:r>
            <a:r>
              <a:rPr lang="en-US" sz="1600" dirty="0">
                <a:latin typeface="Lora" pitchFamily="2" charset="0"/>
              </a:rPr>
              <a:t> </a:t>
            </a:r>
            <a:r>
              <a:rPr lang="en-US" sz="1600" dirty="0" err="1">
                <a:latin typeface="Lora" pitchFamily="2" charset="0"/>
              </a:rPr>
              <a:t>sistem</a:t>
            </a:r>
            <a:r>
              <a:rPr lang="en-US" sz="1600" dirty="0">
                <a:latin typeface="Lora" pitchFamily="2" charset="0"/>
              </a:rPr>
              <a:t> </a:t>
            </a:r>
            <a:r>
              <a:rPr lang="en-US" sz="1600" dirty="0" err="1">
                <a:latin typeface="Lora" pitchFamily="2" charset="0"/>
              </a:rPr>
              <a:t>penghasil</a:t>
            </a:r>
            <a:r>
              <a:rPr lang="en-US" sz="1600" dirty="0">
                <a:latin typeface="Lora" pitchFamily="2" charset="0"/>
              </a:rPr>
              <a:t> </a:t>
            </a:r>
            <a:r>
              <a:rPr lang="en-US" sz="1600" dirty="0" err="1">
                <a:latin typeface="Lora" pitchFamily="2" charset="0"/>
              </a:rPr>
              <a:t>informasi</a:t>
            </a:r>
            <a:r>
              <a:rPr lang="en-US" sz="1600" dirty="0">
                <a:latin typeface="Lora" pitchFamily="2" charset="0"/>
              </a:rPr>
              <a:t>, </a:t>
            </a:r>
            <a:r>
              <a:rPr lang="en-US" sz="1600" dirty="0" err="1">
                <a:latin typeface="Lora" pitchFamily="2" charset="0"/>
              </a:rPr>
              <a:t>maka</a:t>
            </a:r>
            <a:r>
              <a:rPr lang="en-US" sz="1600" dirty="0">
                <a:latin typeface="Lora" pitchFamily="2" charset="0"/>
              </a:rPr>
              <a:t> </a:t>
            </a:r>
            <a:r>
              <a:rPr lang="en-US" sz="1600" dirty="0" err="1">
                <a:latin typeface="Lora" pitchFamily="2" charset="0"/>
              </a:rPr>
              <a:t>konsep</a:t>
            </a:r>
            <a:r>
              <a:rPr lang="en-US" sz="1600" dirty="0">
                <a:latin typeface="Lora" pitchFamily="2" charset="0"/>
              </a:rPr>
              <a:t> </a:t>
            </a:r>
            <a:r>
              <a:rPr lang="en-US" sz="1600" dirty="0" err="1">
                <a:latin typeface="Lora" pitchFamily="2" charset="0"/>
              </a:rPr>
              <a:t>informasi</a:t>
            </a:r>
            <a:r>
              <a:rPr lang="en-US" sz="1600" dirty="0">
                <a:latin typeface="Lora" pitchFamily="2" charset="0"/>
              </a:rPr>
              <a:t> </a:t>
            </a:r>
            <a:r>
              <a:rPr lang="en-US" sz="1600" dirty="0" err="1">
                <a:latin typeface="Lora" pitchFamily="2" charset="0"/>
              </a:rPr>
              <a:t>perlu</a:t>
            </a:r>
            <a:r>
              <a:rPr lang="en-US" sz="1600" dirty="0">
                <a:latin typeface="Lora" pitchFamily="2" charset="0"/>
              </a:rPr>
              <a:t> </a:t>
            </a:r>
            <a:r>
              <a:rPr lang="en-US" sz="1600" dirty="0" err="1">
                <a:latin typeface="Lora" pitchFamily="2" charset="0"/>
              </a:rPr>
              <a:t>dipahami</a:t>
            </a:r>
            <a:r>
              <a:rPr lang="en-US" sz="1600" dirty="0">
                <a:latin typeface="Lora" pitchFamily="2" charset="0"/>
              </a:rPr>
              <a:t> </a:t>
            </a:r>
            <a:r>
              <a:rPr lang="en-US" sz="1600" dirty="0" err="1">
                <a:latin typeface="Lora" pitchFamily="2" charset="0"/>
              </a:rPr>
              <a:t>terlebih</a:t>
            </a:r>
            <a:r>
              <a:rPr lang="en-US" sz="1600" dirty="0">
                <a:latin typeface="Lora" pitchFamily="2" charset="0"/>
              </a:rPr>
              <a:t> </a:t>
            </a:r>
            <a:r>
              <a:rPr lang="en-US" sz="1600" dirty="0" err="1">
                <a:latin typeface="Lora" pitchFamily="2" charset="0"/>
              </a:rPr>
              <a:t>dahulu</a:t>
            </a:r>
            <a:r>
              <a:rPr lang="en-US" sz="1600" dirty="0">
                <a:latin typeface="Lora" pitchFamily="2" charset="0"/>
              </a:rPr>
              <a:t> </a:t>
            </a:r>
            <a:r>
              <a:rPr lang="id-ID" sz="1600" dirty="0">
                <a:latin typeface="Lora" pitchFamily="2" charset="0"/>
              </a:rPr>
              <a:t>(</a:t>
            </a:r>
            <a:r>
              <a:rPr lang="id-ID" sz="1600" dirty="0" err="1">
                <a:latin typeface="Lora" pitchFamily="2" charset="0"/>
              </a:rPr>
              <a:t>Jogiyanto</a:t>
            </a:r>
            <a:r>
              <a:rPr lang="id-ID" sz="1600" dirty="0">
                <a:latin typeface="Lora" pitchFamily="2" charset="0"/>
              </a:rPr>
              <a:t>, 2005).</a:t>
            </a:r>
          </a:p>
          <a:p>
            <a:pPr marL="169329" indent="0">
              <a:buFont typeface="Arial" panose="020B0604020202020204" pitchFamily="34" charset="0"/>
              <a:buNone/>
            </a:pPr>
            <a:endParaRPr lang="id-ID" sz="2000" dirty="0">
              <a:latin typeface="Lora Medium Italic"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18" name="Text Placeholder 2">
            <a:extLst>
              <a:ext uri="{FF2B5EF4-FFF2-40B4-BE49-F238E27FC236}">
                <a16:creationId xmlns:a16="http://schemas.microsoft.com/office/drawing/2014/main" id="{53C4FE67-C5E7-4460-922C-34FEEC176707}"/>
              </a:ext>
            </a:extLst>
          </p:cNvPr>
          <p:cNvSpPr txBox="1">
            <a:spLocks/>
          </p:cNvSpPr>
          <p:nvPr/>
        </p:nvSpPr>
        <p:spPr>
          <a:xfrm>
            <a:off x="7172073" y="1584200"/>
            <a:ext cx="3190000" cy="49459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69329" indent="0">
              <a:buNone/>
            </a:pPr>
            <a:r>
              <a:rPr lang="id-ID" sz="2000" dirty="0">
                <a:highlight>
                  <a:srgbClr val="2899E5"/>
                </a:highlight>
                <a:latin typeface="Lora Medium Italic" pitchFamily="2" charset="0"/>
              </a:rPr>
              <a:t>SIAGA BENCANA</a:t>
            </a:r>
          </a:p>
          <a:p>
            <a:pPr marL="169329" indent="0" algn="just">
              <a:buNone/>
            </a:pPr>
            <a:r>
              <a:rPr lang="en-ID" sz="1600" dirty="0" err="1">
                <a:latin typeface="Lora" pitchFamily="2" charset="0"/>
              </a:rPr>
              <a:t>Menurut</a:t>
            </a:r>
            <a:r>
              <a:rPr lang="en-ID" sz="1600" dirty="0">
                <a:latin typeface="Lora" pitchFamily="2" charset="0"/>
              </a:rPr>
              <a:t> Badan </a:t>
            </a:r>
            <a:r>
              <a:rPr lang="en-ID" sz="1600" dirty="0" err="1">
                <a:latin typeface="Lora" pitchFamily="2" charset="0"/>
              </a:rPr>
              <a:t>Nasional</a:t>
            </a:r>
            <a:r>
              <a:rPr lang="en-ID" sz="1600" dirty="0">
                <a:latin typeface="Lora" pitchFamily="2" charset="0"/>
              </a:rPr>
              <a:t> </a:t>
            </a:r>
            <a:r>
              <a:rPr lang="en-ID" sz="1600" dirty="0" err="1">
                <a:latin typeface="Lora" pitchFamily="2" charset="0"/>
              </a:rPr>
              <a:t>Penanggulangan</a:t>
            </a:r>
            <a:r>
              <a:rPr lang="en-ID" sz="1600" dirty="0">
                <a:latin typeface="Lora" pitchFamily="2" charset="0"/>
              </a:rPr>
              <a:t> </a:t>
            </a:r>
            <a:r>
              <a:rPr lang="en-ID" sz="1600" dirty="0" err="1">
                <a:latin typeface="Lora" pitchFamily="2" charset="0"/>
              </a:rPr>
              <a:t>Bencana</a:t>
            </a:r>
            <a:r>
              <a:rPr lang="en-ID" sz="1600" dirty="0">
                <a:latin typeface="Lora" pitchFamily="2" charset="0"/>
              </a:rPr>
              <a:t> (BNPB), </a:t>
            </a:r>
            <a:r>
              <a:rPr lang="en-ID" sz="1600" dirty="0" err="1">
                <a:latin typeface="Lora" pitchFamily="2" charset="0"/>
              </a:rPr>
              <a:t>Bencana</a:t>
            </a:r>
            <a:r>
              <a:rPr lang="en-ID" sz="1600" dirty="0">
                <a:latin typeface="Lora" pitchFamily="2" charset="0"/>
              </a:rPr>
              <a:t> </a:t>
            </a:r>
            <a:r>
              <a:rPr lang="en-ID" sz="1600" dirty="0" err="1">
                <a:latin typeface="Lora" pitchFamily="2" charset="0"/>
              </a:rPr>
              <a:t>alam</a:t>
            </a:r>
            <a:r>
              <a:rPr lang="en-ID" sz="1600" dirty="0">
                <a:latin typeface="Lora" pitchFamily="2" charset="0"/>
              </a:rPr>
              <a:t> </a:t>
            </a:r>
            <a:r>
              <a:rPr lang="en-ID" sz="1600" dirty="0" err="1">
                <a:latin typeface="Lora" pitchFamily="2" charset="0"/>
              </a:rPr>
              <a:t>adalah</a:t>
            </a:r>
            <a:r>
              <a:rPr lang="en-ID" sz="1600" dirty="0">
                <a:latin typeface="Lora" pitchFamily="2" charset="0"/>
              </a:rPr>
              <a:t> </a:t>
            </a:r>
            <a:r>
              <a:rPr lang="en-ID" sz="1600" dirty="0" err="1">
                <a:latin typeface="Lora" pitchFamily="2" charset="0"/>
              </a:rPr>
              <a:t>bencana</a:t>
            </a:r>
            <a:r>
              <a:rPr lang="en-ID" sz="1600" dirty="0">
                <a:latin typeface="Lora" pitchFamily="2" charset="0"/>
              </a:rPr>
              <a:t> yang </a:t>
            </a:r>
            <a:r>
              <a:rPr lang="en-ID" sz="1600" dirty="0" err="1">
                <a:latin typeface="Lora" pitchFamily="2" charset="0"/>
              </a:rPr>
              <a:t>diakibatkan</a:t>
            </a:r>
            <a:r>
              <a:rPr lang="en-ID" sz="1600" dirty="0">
                <a:latin typeface="Lora" pitchFamily="2" charset="0"/>
              </a:rPr>
              <a:t> oleh </a:t>
            </a:r>
            <a:r>
              <a:rPr lang="en-ID" sz="1600" dirty="0" err="1">
                <a:latin typeface="Lora" pitchFamily="2" charset="0"/>
              </a:rPr>
              <a:t>peristiwa</a:t>
            </a:r>
            <a:r>
              <a:rPr lang="en-ID" sz="1600" dirty="0">
                <a:latin typeface="Lora" pitchFamily="2" charset="0"/>
              </a:rPr>
              <a:t> </a:t>
            </a:r>
            <a:r>
              <a:rPr lang="en-ID" sz="1600" dirty="0" err="1">
                <a:latin typeface="Lora" pitchFamily="2" charset="0"/>
              </a:rPr>
              <a:t>atau</a:t>
            </a:r>
            <a:r>
              <a:rPr lang="en-ID" sz="1600" dirty="0">
                <a:latin typeface="Lora" pitchFamily="2" charset="0"/>
              </a:rPr>
              <a:t> </a:t>
            </a:r>
            <a:r>
              <a:rPr lang="en-ID" sz="1600" dirty="0" err="1">
                <a:latin typeface="Lora" pitchFamily="2" charset="0"/>
              </a:rPr>
              <a:t>serangkaian</a:t>
            </a:r>
            <a:r>
              <a:rPr lang="en-ID" sz="1600" dirty="0">
                <a:latin typeface="Lora" pitchFamily="2" charset="0"/>
              </a:rPr>
              <a:t> </a:t>
            </a:r>
            <a:r>
              <a:rPr lang="en-ID" sz="1600" dirty="0" err="1">
                <a:latin typeface="Lora" pitchFamily="2" charset="0"/>
              </a:rPr>
              <a:t>peristiwa</a:t>
            </a:r>
            <a:r>
              <a:rPr lang="en-ID" sz="1600" dirty="0">
                <a:latin typeface="Lora" pitchFamily="2" charset="0"/>
              </a:rPr>
              <a:t> yang </a:t>
            </a:r>
            <a:r>
              <a:rPr lang="en-ID" sz="1600" dirty="0" err="1">
                <a:latin typeface="Lora" pitchFamily="2" charset="0"/>
              </a:rPr>
              <a:t>disebabkan</a:t>
            </a:r>
            <a:r>
              <a:rPr lang="en-ID" sz="1600" dirty="0">
                <a:latin typeface="Lora" pitchFamily="2" charset="0"/>
              </a:rPr>
              <a:t> oleh </a:t>
            </a:r>
            <a:r>
              <a:rPr lang="en-ID" sz="1600" dirty="0" err="1">
                <a:latin typeface="Lora" pitchFamily="2" charset="0"/>
              </a:rPr>
              <a:t>peristiwa</a:t>
            </a:r>
            <a:r>
              <a:rPr lang="en-ID" sz="1600" dirty="0">
                <a:latin typeface="Lora" pitchFamily="2" charset="0"/>
              </a:rPr>
              <a:t> </a:t>
            </a:r>
            <a:r>
              <a:rPr lang="en-ID" sz="1600" dirty="0" err="1">
                <a:latin typeface="Lora" pitchFamily="2" charset="0"/>
              </a:rPr>
              <a:t>atau</a:t>
            </a:r>
            <a:r>
              <a:rPr lang="en-ID" sz="1600" dirty="0">
                <a:latin typeface="Lora" pitchFamily="2" charset="0"/>
              </a:rPr>
              <a:t> </a:t>
            </a:r>
            <a:r>
              <a:rPr lang="en-ID" sz="1600" dirty="0" err="1">
                <a:latin typeface="Lora" pitchFamily="2" charset="0"/>
              </a:rPr>
              <a:t>serangkaian</a:t>
            </a:r>
            <a:r>
              <a:rPr lang="en-ID" sz="1600" dirty="0">
                <a:latin typeface="Lora" pitchFamily="2" charset="0"/>
              </a:rPr>
              <a:t> </a:t>
            </a:r>
            <a:r>
              <a:rPr lang="en-ID" sz="1600" dirty="0" err="1">
                <a:latin typeface="Lora" pitchFamily="2" charset="0"/>
              </a:rPr>
              <a:t>peristiwa</a:t>
            </a:r>
            <a:r>
              <a:rPr lang="en-ID" sz="1600" dirty="0">
                <a:latin typeface="Lora" pitchFamily="2" charset="0"/>
              </a:rPr>
              <a:t> yang </a:t>
            </a:r>
            <a:r>
              <a:rPr lang="en-ID" sz="1600" dirty="0" err="1">
                <a:latin typeface="Lora" pitchFamily="2" charset="0"/>
              </a:rPr>
              <a:t>disebabkan</a:t>
            </a:r>
            <a:r>
              <a:rPr lang="en-ID" sz="1600" dirty="0">
                <a:latin typeface="Lora" pitchFamily="2" charset="0"/>
              </a:rPr>
              <a:t> oleh </a:t>
            </a:r>
            <a:r>
              <a:rPr lang="en-ID" sz="1600" dirty="0" err="1">
                <a:latin typeface="Lora" pitchFamily="2" charset="0"/>
              </a:rPr>
              <a:t>alam</a:t>
            </a:r>
            <a:r>
              <a:rPr lang="en-ID" sz="1600" dirty="0">
                <a:latin typeface="Lora" pitchFamily="2" charset="0"/>
              </a:rPr>
              <a:t> </a:t>
            </a:r>
            <a:r>
              <a:rPr lang="en-ID" sz="1600" dirty="0" err="1">
                <a:latin typeface="Lora" pitchFamily="2" charset="0"/>
              </a:rPr>
              <a:t>antara</a:t>
            </a:r>
            <a:r>
              <a:rPr lang="en-ID" sz="1600" dirty="0">
                <a:latin typeface="Lora" pitchFamily="2" charset="0"/>
              </a:rPr>
              <a:t> lain </a:t>
            </a:r>
            <a:r>
              <a:rPr lang="en-ID" sz="1600" dirty="0" err="1">
                <a:latin typeface="Lora" pitchFamily="2" charset="0"/>
              </a:rPr>
              <a:t>berupa</a:t>
            </a:r>
            <a:r>
              <a:rPr lang="en-ID" sz="1600" dirty="0">
                <a:latin typeface="Lora" pitchFamily="2" charset="0"/>
              </a:rPr>
              <a:t> </a:t>
            </a:r>
            <a:r>
              <a:rPr lang="en-ID" sz="1600" dirty="0" err="1">
                <a:latin typeface="Lora" pitchFamily="2" charset="0"/>
              </a:rPr>
              <a:t>gempa</a:t>
            </a:r>
            <a:r>
              <a:rPr lang="en-ID" sz="1600" dirty="0">
                <a:latin typeface="Lora" pitchFamily="2" charset="0"/>
              </a:rPr>
              <a:t> </a:t>
            </a:r>
            <a:r>
              <a:rPr lang="en-ID" sz="1600" dirty="0" err="1">
                <a:latin typeface="Lora" pitchFamily="2" charset="0"/>
              </a:rPr>
              <a:t>bumi</a:t>
            </a:r>
            <a:r>
              <a:rPr lang="en-ID" sz="1600" dirty="0">
                <a:latin typeface="Lora" pitchFamily="2" charset="0"/>
              </a:rPr>
              <a:t>, tsunami, </a:t>
            </a:r>
            <a:r>
              <a:rPr lang="en-ID" sz="1600" dirty="0" err="1">
                <a:latin typeface="Lora" pitchFamily="2" charset="0"/>
              </a:rPr>
              <a:t>gunung</a:t>
            </a:r>
            <a:r>
              <a:rPr lang="en-ID" sz="1600" dirty="0">
                <a:latin typeface="Lora" pitchFamily="2" charset="0"/>
              </a:rPr>
              <a:t> </a:t>
            </a:r>
            <a:r>
              <a:rPr lang="en-ID" sz="1600" dirty="0" err="1">
                <a:latin typeface="Lora" pitchFamily="2" charset="0"/>
              </a:rPr>
              <a:t>meletus</a:t>
            </a:r>
            <a:r>
              <a:rPr lang="en-ID" sz="1600" dirty="0">
                <a:latin typeface="Lora" pitchFamily="2" charset="0"/>
              </a:rPr>
              <a:t>, </a:t>
            </a:r>
            <a:r>
              <a:rPr lang="en-ID" sz="1600" dirty="0" err="1">
                <a:latin typeface="Lora" pitchFamily="2" charset="0"/>
              </a:rPr>
              <a:t>banjir</a:t>
            </a:r>
            <a:r>
              <a:rPr lang="en-ID" sz="1600" dirty="0">
                <a:latin typeface="Lora" pitchFamily="2" charset="0"/>
              </a:rPr>
              <a:t>, </a:t>
            </a:r>
            <a:r>
              <a:rPr lang="en-ID" sz="1600" dirty="0" err="1">
                <a:latin typeface="Lora" pitchFamily="2" charset="0"/>
              </a:rPr>
              <a:t>kekeringan</a:t>
            </a:r>
            <a:r>
              <a:rPr lang="en-ID" sz="1600" dirty="0">
                <a:latin typeface="Lora" pitchFamily="2" charset="0"/>
              </a:rPr>
              <a:t>, </a:t>
            </a:r>
            <a:r>
              <a:rPr lang="en-ID" sz="1600" dirty="0" err="1">
                <a:latin typeface="Lora" pitchFamily="2" charset="0"/>
              </a:rPr>
              <a:t>angin</a:t>
            </a:r>
            <a:r>
              <a:rPr lang="en-ID" sz="1600" dirty="0">
                <a:latin typeface="Lora" pitchFamily="2" charset="0"/>
              </a:rPr>
              <a:t> </a:t>
            </a:r>
            <a:r>
              <a:rPr lang="en-ID" sz="1600" dirty="0" err="1">
                <a:latin typeface="Lora" pitchFamily="2" charset="0"/>
              </a:rPr>
              <a:t>topan</a:t>
            </a:r>
            <a:r>
              <a:rPr lang="en-ID" sz="1600" dirty="0">
                <a:latin typeface="Lora" pitchFamily="2" charset="0"/>
              </a:rPr>
              <a:t>, dan </a:t>
            </a:r>
            <a:r>
              <a:rPr lang="en-ID" sz="1600" dirty="0" err="1">
                <a:latin typeface="Lora" pitchFamily="2" charset="0"/>
              </a:rPr>
              <a:t>tanah</a:t>
            </a:r>
            <a:r>
              <a:rPr lang="en-ID" sz="1600" dirty="0">
                <a:latin typeface="Lora" pitchFamily="2" charset="0"/>
              </a:rPr>
              <a:t> </a:t>
            </a:r>
            <a:r>
              <a:rPr lang="en-ID" sz="1600" dirty="0" err="1">
                <a:latin typeface="Lora" pitchFamily="2" charset="0"/>
              </a:rPr>
              <a:t>longsor</a:t>
            </a:r>
            <a:r>
              <a:rPr lang="en-ID" sz="1600" dirty="0">
                <a:latin typeface="Lora" pitchFamily="2" charset="0"/>
              </a:rPr>
              <a:t>.</a:t>
            </a:r>
            <a:r>
              <a:rPr lang="id-ID" sz="1600" dirty="0">
                <a:latin typeface="Lora" pitchFamily="2" charset="0"/>
              </a:rPr>
              <a:t> Siaga Bencana merupakan tindakan preventif yang dilakukan untuk </a:t>
            </a:r>
            <a:r>
              <a:rPr lang="id-ID" sz="1600" dirty="0" err="1">
                <a:latin typeface="Lora" pitchFamily="2" charset="0"/>
              </a:rPr>
              <a:t>meminimalisir</a:t>
            </a:r>
            <a:r>
              <a:rPr lang="id-ID" sz="1600" dirty="0">
                <a:latin typeface="Lora" pitchFamily="2" charset="0"/>
              </a:rPr>
              <a:t> dampak terjadinya bencana.</a:t>
            </a:r>
            <a:endParaRPr lang="en-ID" sz="2000" dirty="0">
              <a:highlight>
                <a:srgbClr val="2899E5"/>
              </a:highlight>
              <a:latin typeface="Lora" pitchFamily="2" charset="0"/>
            </a:endParaRPr>
          </a:p>
        </p:txBody>
      </p:sp>
      <p:sp>
        <p:nvSpPr>
          <p:cNvPr id="19" name="Text Placeholder 4">
            <a:extLst>
              <a:ext uri="{FF2B5EF4-FFF2-40B4-BE49-F238E27FC236}">
                <a16:creationId xmlns:a16="http://schemas.microsoft.com/office/drawing/2014/main" id="{F84F14D5-EFD8-4045-9068-34C11FFA4C52}"/>
              </a:ext>
            </a:extLst>
          </p:cNvPr>
          <p:cNvSpPr txBox="1">
            <a:spLocks/>
          </p:cNvSpPr>
          <p:nvPr/>
        </p:nvSpPr>
        <p:spPr>
          <a:xfrm>
            <a:off x="278254" y="1584200"/>
            <a:ext cx="3190000" cy="3689600"/>
          </a:xfrm>
          <a:prstGeom prst="rect">
            <a:avLst/>
          </a:prstGeom>
        </p:spPr>
        <p:txBody>
          <a:bodyPr spcFirstLastPara="1" vert="horz" wrap="square" lIns="0" tIns="0" rIns="0" bIns="0" rtlCol="0" anchor="t" anchorCtr="0">
            <a:noAutofit/>
          </a:bodyPr>
          <a:lstStyle>
            <a:lvl1pPr marL="228600" lvl="0"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1pPr>
            <a:lvl2pPr marL="685800" lvl="1"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2pPr>
            <a:lvl3pPr marL="1143000" lvl="2"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3pPr>
            <a:lvl4pPr marL="1600200" lvl="3"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4pPr>
            <a:lvl5pPr marL="2057400" lvl="4"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5pPr>
            <a:lvl6pPr marL="2514600" lvl="5"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6pPr>
            <a:lvl7pPr marL="2971800" lvl="6"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7pPr>
            <a:lvl8pPr marL="3429000" lvl="7"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8pPr>
            <a:lvl9pPr marL="3886200" lvl="8" indent="-228600" algn="l" defTabSz="914400" rtl="0" eaLnBrk="1" latinLnBrk="0" hangingPunct="1">
              <a:lnSpc>
                <a:spcPct val="90000"/>
              </a:lnSpc>
              <a:spcBef>
                <a:spcPts val="0"/>
              </a:spcBef>
              <a:spcAft>
                <a:spcPts val="0"/>
              </a:spcAft>
              <a:buClr>
                <a:srgbClr val="A7A4BC"/>
              </a:buClr>
              <a:buSzPts val="1800"/>
              <a:buFont typeface="Arial" panose="020B0604020202020204" pitchFamily="34" charset="0"/>
              <a:buNone/>
              <a:defRPr sz="2400" kern="1200">
                <a:solidFill>
                  <a:srgbClr val="A7A4BC"/>
                </a:solidFill>
                <a:latin typeface="+mn-lt"/>
                <a:ea typeface="+mn-ea"/>
                <a:cs typeface="+mn-cs"/>
              </a:defRPr>
            </a:lvl9pPr>
          </a:lstStyle>
          <a:p>
            <a:pPr marL="169329" indent="0"/>
            <a:endParaRPr lang="id-ID" sz="2000" dirty="0">
              <a:solidFill>
                <a:schemeClr val="tx1"/>
              </a:solidFill>
              <a:latin typeface="Lora Medium Italic" pitchFamily="2" charset="0"/>
            </a:endParaRPr>
          </a:p>
        </p:txBody>
      </p:sp>
      <p:sp>
        <p:nvSpPr>
          <p:cNvPr id="20" name="Text Placeholder 6">
            <a:extLst>
              <a:ext uri="{FF2B5EF4-FFF2-40B4-BE49-F238E27FC236}">
                <a16:creationId xmlns:a16="http://schemas.microsoft.com/office/drawing/2014/main" id="{79CC92FE-50CE-4A16-8E76-DD5803C9BA12}"/>
              </a:ext>
            </a:extLst>
          </p:cNvPr>
          <p:cNvSpPr txBox="1">
            <a:spLocks/>
          </p:cNvSpPr>
          <p:nvPr/>
        </p:nvSpPr>
        <p:spPr>
          <a:xfrm>
            <a:off x="3655309" y="1584200"/>
            <a:ext cx="3190000" cy="47489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ID" sz="2000" dirty="0">
                <a:highlight>
                  <a:srgbClr val="2899E5"/>
                </a:highlight>
                <a:latin typeface="Lora Medium Italic" pitchFamily="2" charset="0"/>
              </a:rPr>
              <a:t>C</a:t>
            </a:r>
            <a:r>
              <a:rPr lang="id-ID" sz="2000" dirty="0">
                <a:highlight>
                  <a:srgbClr val="2899E5"/>
                </a:highlight>
                <a:latin typeface="Lora Medium Italic" pitchFamily="2" charset="0"/>
              </a:rPr>
              <a:t>HATBOT</a:t>
            </a:r>
          </a:p>
          <a:p>
            <a:pPr marL="0" lvl="0" indent="0" algn="just">
              <a:buNone/>
            </a:pPr>
            <a:r>
              <a:rPr lang="en-ID" sz="1600" dirty="0">
                <a:latin typeface="Lora" pitchFamily="2" charset="0"/>
              </a:rPr>
              <a:t>Chatbot </a:t>
            </a:r>
            <a:r>
              <a:rPr lang="en-ID" sz="1600" dirty="0" err="1">
                <a:latin typeface="Lora" pitchFamily="2" charset="0"/>
              </a:rPr>
              <a:t>berasal</a:t>
            </a:r>
            <a:r>
              <a:rPr lang="en-ID" sz="1600" dirty="0">
                <a:latin typeface="Lora" pitchFamily="2" charset="0"/>
              </a:rPr>
              <a:t> </a:t>
            </a:r>
            <a:r>
              <a:rPr lang="en-ID" sz="1600" dirty="0" err="1">
                <a:latin typeface="Lora" pitchFamily="2" charset="0"/>
              </a:rPr>
              <a:t>dari</a:t>
            </a:r>
            <a:r>
              <a:rPr lang="en-ID" sz="1600" dirty="0">
                <a:latin typeface="Lora" pitchFamily="2" charset="0"/>
              </a:rPr>
              <a:t> </a:t>
            </a:r>
            <a:r>
              <a:rPr lang="en-ID" sz="1600" dirty="0" err="1">
                <a:latin typeface="Lora" pitchFamily="2" charset="0"/>
              </a:rPr>
              <a:t>dua</a:t>
            </a:r>
            <a:r>
              <a:rPr lang="en-ID" sz="1600" dirty="0">
                <a:latin typeface="Lora" pitchFamily="2" charset="0"/>
              </a:rPr>
              <a:t> kata </a:t>
            </a:r>
            <a:r>
              <a:rPr lang="en-ID" sz="1600" dirty="0" err="1">
                <a:latin typeface="Lora" pitchFamily="2" charset="0"/>
              </a:rPr>
              <a:t>yaitu</a:t>
            </a:r>
            <a:r>
              <a:rPr lang="en-ID" sz="1600" dirty="0">
                <a:latin typeface="Lora" pitchFamily="2" charset="0"/>
              </a:rPr>
              <a:t> chat dan bot. </a:t>
            </a:r>
            <a:r>
              <a:rPr lang="en-ID" sz="1600" dirty="0" err="1">
                <a:latin typeface="Lora" pitchFamily="2" charset="0"/>
              </a:rPr>
              <a:t>Dalam</a:t>
            </a:r>
            <a:r>
              <a:rPr lang="en-ID" sz="1600" dirty="0">
                <a:latin typeface="Lora" pitchFamily="2" charset="0"/>
              </a:rPr>
              <a:t> dunia </a:t>
            </a:r>
            <a:r>
              <a:rPr lang="en-ID" sz="1600" dirty="0" err="1">
                <a:latin typeface="Lora" pitchFamily="2" charset="0"/>
              </a:rPr>
              <a:t>komputer</a:t>
            </a:r>
            <a:r>
              <a:rPr lang="en-ID" sz="1600" dirty="0">
                <a:latin typeface="Lora" pitchFamily="2" charset="0"/>
              </a:rPr>
              <a:t> chat </a:t>
            </a:r>
            <a:r>
              <a:rPr lang="en-ID" sz="1600" dirty="0" err="1">
                <a:latin typeface="Lora" pitchFamily="2" charset="0"/>
              </a:rPr>
              <a:t>dapat</a:t>
            </a:r>
            <a:r>
              <a:rPr lang="en-ID" sz="1600" dirty="0">
                <a:latin typeface="Lora" pitchFamily="2" charset="0"/>
              </a:rPr>
              <a:t> </a:t>
            </a:r>
            <a:r>
              <a:rPr lang="en-ID" sz="1600" dirty="0" err="1">
                <a:latin typeface="Lora" pitchFamily="2" charset="0"/>
              </a:rPr>
              <a:t>diartikan</a:t>
            </a:r>
            <a:r>
              <a:rPr lang="en-ID" sz="1600" dirty="0">
                <a:latin typeface="Lora" pitchFamily="2" charset="0"/>
              </a:rPr>
              <a:t> </a:t>
            </a:r>
            <a:r>
              <a:rPr lang="en-ID" sz="1600" dirty="0" err="1">
                <a:latin typeface="Lora" pitchFamily="2" charset="0"/>
              </a:rPr>
              <a:t>sebagai</a:t>
            </a:r>
            <a:r>
              <a:rPr lang="en-ID" sz="1600" dirty="0">
                <a:latin typeface="Lora" pitchFamily="2" charset="0"/>
              </a:rPr>
              <a:t> </a:t>
            </a:r>
            <a:r>
              <a:rPr lang="en-ID" sz="1600" dirty="0" err="1">
                <a:latin typeface="Lora" pitchFamily="2" charset="0"/>
              </a:rPr>
              <a:t>kegiatan</a:t>
            </a:r>
            <a:r>
              <a:rPr lang="en-ID" sz="1600" dirty="0">
                <a:latin typeface="Lora" pitchFamily="2" charset="0"/>
              </a:rPr>
              <a:t> </a:t>
            </a:r>
            <a:r>
              <a:rPr lang="en-ID" sz="1600" dirty="0" err="1">
                <a:latin typeface="Lora" pitchFamily="2" charset="0"/>
              </a:rPr>
              <a:t>komunikasi</a:t>
            </a:r>
            <a:r>
              <a:rPr lang="en-ID" sz="1600" dirty="0">
                <a:latin typeface="Lora" pitchFamily="2" charset="0"/>
              </a:rPr>
              <a:t> yang </a:t>
            </a:r>
            <a:r>
              <a:rPr lang="en-ID" sz="1600" dirty="0" err="1">
                <a:latin typeface="Lora" pitchFamily="2" charset="0"/>
              </a:rPr>
              <a:t>menggunakan</a:t>
            </a:r>
            <a:r>
              <a:rPr lang="en-ID" sz="1600" dirty="0">
                <a:latin typeface="Lora" pitchFamily="2" charset="0"/>
              </a:rPr>
              <a:t> </a:t>
            </a:r>
            <a:r>
              <a:rPr lang="en-ID" sz="1600" dirty="0" err="1">
                <a:latin typeface="Lora" pitchFamily="2" charset="0"/>
              </a:rPr>
              <a:t>sarana</a:t>
            </a:r>
            <a:r>
              <a:rPr lang="en-ID" sz="1600" dirty="0">
                <a:latin typeface="Lora" pitchFamily="2" charset="0"/>
              </a:rPr>
              <a:t> </a:t>
            </a:r>
            <a:r>
              <a:rPr lang="en-ID" sz="1600" dirty="0" err="1">
                <a:latin typeface="Lora" pitchFamily="2" charset="0"/>
              </a:rPr>
              <a:t>teks</a:t>
            </a:r>
            <a:r>
              <a:rPr lang="en-ID" sz="1600" dirty="0">
                <a:latin typeface="Lora" pitchFamily="2" charset="0"/>
              </a:rPr>
              <a:t>. </a:t>
            </a:r>
            <a:r>
              <a:rPr lang="en-ID" sz="1600" dirty="0" err="1">
                <a:latin typeface="Lora" pitchFamily="2" charset="0"/>
              </a:rPr>
              <a:t>Sedangkan</a:t>
            </a:r>
            <a:r>
              <a:rPr lang="en-ID" sz="1600" dirty="0">
                <a:latin typeface="Lora" pitchFamily="2" charset="0"/>
              </a:rPr>
              <a:t> bot </a:t>
            </a:r>
            <a:r>
              <a:rPr lang="en-ID" sz="1600" dirty="0" err="1">
                <a:latin typeface="Lora" pitchFamily="2" charset="0"/>
              </a:rPr>
              <a:t>merupakan</a:t>
            </a:r>
            <a:r>
              <a:rPr lang="en-ID" sz="1600" dirty="0">
                <a:latin typeface="Lora" pitchFamily="2" charset="0"/>
              </a:rPr>
              <a:t> program yang </a:t>
            </a:r>
            <a:r>
              <a:rPr lang="en-ID" sz="1600" dirty="0" err="1">
                <a:latin typeface="Lora" pitchFamily="2" charset="0"/>
              </a:rPr>
              <a:t>memiliki</a:t>
            </a:r>
            <a:r>
              <a:rPr lang="en-ID" sz="1600" dirty="0">
                <a:latin typeface="Lora" pitchFamily="2" charset="0"/>
              </a:rPr>
              <a:t> </a:t>
            </a:r>
            <a:r>
              <a:rPr lang="en-ID" sz="1600" dirty="0" err="1">
                <a:latin typeface="Lora" pitchFamily="2" charset="0"/>
              </a:rPr>
              <a:t>sejumlah</a:t>
            </a:r>
            <a:r>
              <a:rPr lang="en-ID" sz="1600" dirty="0">
                <a:latin typeface="Lora" pitchFamily="2" charset="0"/>
              </a:rPr>
              <a:t> data yang </a:t>
            </a:r>
            <a:r>
              <a:rPr lang="en-ID" sz="1600" dirty="0" err="1">
                <a:latin typeface="Lora" pitchFamily="2" charset="0"/>
              </a:rPr>
              <a:t>diberi</a:t>
            </a:r>
            <a:r>
              <a:rPr lang="en-ID" sz="1600" dirty="0">
                <a:latin typeface="Lora" pitchFamily="2" charset="0"/>
              </a:rPr>
              <a:t> input </a:t>
            </a:r>
            <a:r>
              <a:rPr lang="en-ID" sz="1600" dirty="0" err="1">
                <a:latin typeface="Lora" pitchFamily="2" charset="0"/>
              </a:rPr>
              <a:t>akan</a:t>
            </a:r>
            <a:r>
              <a:rPr lang="en-ID" sz="1600" dirty="0">
                <a:latin typeface="Lora" pitchFamily="2" charset="0"/>
              </a:rPr>
              <a:t> </a:t>
            </a:r>
            <a:r>
              <a:rPr lang="en-ID" sz="1600" dirty="0" err="1">
                <a:latin typeface="Lora" pitchFamily="2" charset="0"/>
              </a:rPr>
              <a:t>menghasilkan</a:t>
            </a:r>
            <a:r>
              <a:rPr lang="en-ID" sz="1600" dirty="0">
                <a:latin typeface="Lora" pitchFamily="2" charset="0"/>
              </a:rPr>
              <a:t> output </a:t>
            </a:r>
            <a:r>
              <a:rPr lang="en-ID" sz="1600" dirty="0" err="1">
                <a:latin typeface="Lora" pitchFamily="2" charset="0"/>
              </a:rPr>
              <a:t>sebagai</a:t>
            </a:r>
            <a:r>
              <a:rPr lang="en-ID" sz="1600" dirty="0">
                <a:latin typeface="Lora" pitchFamily="2" charset="0"/>
              </a:rPr>
              <a:t> </a:t>
            </a:r>
            <a:r>
              <a:rPr lang="en-ID" sz="1600" dirty="0" err="1">
                <a:latin typeface="Lora" pitchFamily="2" charset="0"/>
              </a:rPr>
              <a:t>jawaban</a:t>
            </a:r>
            <a:r>
              <a:rPr lang="en-ID" sz="1600" dirty="0">
                <a:latin typeface="Lora" pitchFamily="2" charset="0"/>
              </a:rPr>
              <a:t>. Dari </a:t>
            </a:r>
            <a:r>
              <a:rPr lang="en-ID" sz="1600" dirty="0" err="1">
                <a:latin typeface="Lora" pitchFamily="2" charset="0"/>
              </a:rPr>
              <a:t>dua</a:t>
            </a:r>
            <a:r>
              <a:rPr lang="en-ID" sz="1600" dirty="0">
                <a:latin typeface="Lora" pitchFamily="2" charset="0"/>
              </a:rPr>
              <a:t> </a:t>
            </a:r>
            <a:r>
              <a:rPr lang="en-ID" sz="1600" dirty="0" err="1">
                <a:latin typeface="Lora" pitchFamily="2" charset="0"/>
              </a:rPr>
              <a:t>istilah</a:t>
            </a:r>
            <a:r>
              <a:rPr lang="en-ID" sz="1600" dirty="0">
                <a:latin typeface="Lora" pitchFamily="2" charset="0"/>
              </a:rPr>
              <a:t> di </a:t>
            </a:r>
            <a:r>
              <a:rPr lang="en-ID" sz="1600" dirty="0" err="1">
                <a:latin typeface="Lora" pitchFamily="2" charset="0"/>
              </a:rPr>
              <a:t>atas</a:t>
            </a:r>
            <a:r>
              <a:rPr lang="en-ID" sz="1600" dirty="0">
                <a:latin typeface="Lora" pitchFamily="2" charset="0"/>
              </a:rPr>
              <a:t> </a:t>
            </a:r>
            <a:r>
              <a:rPr lang="en-ID" sz="1600" dirty="0" err="1">
                <a:latin typeface="Lora" pitchFamily="2" charset="0"/>
              </a:rPr>
              <a:t>dapat</a:t>
            </a:r>
            <a:r>
              <a:rPr lang="en-ID" sz="1600" dirty="0">
                <a:latin typeface="Lora" pitchFamily="2" charset="0"/>
              </a:rPr>
              <a:t> </a:t>
            </a:r>
            <a:r>
              <a:rPr lang="en-ID" sz="1600" dirty="0" err="1">
                <a:latin typeface="Lora" pitchFamily="2" charset="0"/>
              </a:rPr>
              <a:t>diartikan</a:t>
            </a:r>
            <a:r>
              <a:rPr lang="en-ID" sz="1600" dirty="0">
                <a:latin typeface="Lora" pitchFamily="2" charset="0"/>
              </a:rPr>
              <a:t> </a:t>
            </a:r>
            <a:r>
              <a:rPr lang="en-ID" sz="1600" dirty="0" err="1">
                <a:latin typeface="Lora" pitchFamily="2" charset="0"/>
              </a:rPr>
              <a:t>bahwa</a:t>
            </a:r>
            <a:r>
              <a:rPr lang="en-ID" sz="1600" dirty="0">
                <a:latin typeface="Lora" pitchFamily="2" charset="0"/>
              </a:rPr>
              <a:t> chatbot </a:t>
            </a:r>
            <a:r>
              <a:rPr lang="en-ID" sz="1600" dirty="0" err="1">
                <a:latin typeface="Lora" pitchFamily="2" charset="0"/>
              </a:rPr>
              <a:t>adalah</a:t>
            </a:r>
            <a:r>
              <a:rPr lang="en-ID" sz="1600" dirty="0">
                <a:latin typeface="Lora" pitchFamily="2" charset="0"/>
              </a:rPr>
              <a:t> program </a:t>
            </a:r>
            <a:r>
              <a:rPr lang="en-ID" sz="1600" dirty="0" err="1">
                <a:latin typeface="Lora" pitchFamily="2" charset="0"/>
              </a:rPr>
              <a:t>komputer</a:t>
            </a:r>
            <a:r>
              <a:rPr lang="en-ID" sz="1600" dirty="0">
                <a:latin typeface="Lora" pitchFamily="2" charset="0"/>
              </a:rPr>
              <a:t> yang </a:t>
            </a:r>
            <a:r>
              <a:rPr lang="en-ID" sz="1600" dirty="0" err="1">
                <a:latin typeface="Lora" pitchFamily="2" charset="0"/>
              </a:rPr>
              <a:t>dapat</a:t>
            </a:r>
            <a:r>
              <a:rPr lang="en-ID" sz="1600" dirty="0">
                <a:latin typeface="Lora" pitchFamily="2" charset="0"/>
              </a:rPr>
              <a:t> </a:t>
            </a:r>
            <a:r>
              <a:rPr lang="en-ID" sz="1600" dirty="0" err="1">
                <a:latin typeface="Lora" pitchFamily="2" charset="0"/>
              </a:rPr>
              <a:t>melakukan</a:t>
            </a:r>
            <a:r>
              <a:rPr lang="en-ID" sz="1600" dirty="0">
                <a:latin typeface="Lora" pitchFamily="2" charset="0"/>
              </a:rPr>
              <a:t> </a:t>
            </a:r>
            <a:r>
              <a:rPr lang="en-ID" sz="1600" dirty="0" err="1">
                <a:latin typeface="Lora" pitchFamily="2" charset="0"/>
              </a:rPr>
              <a:t>percakapan</a:t>
            </a:r>
            <a:r>
              <a:rPr lang="en-ID" sz="1600" dirty="0">
                <a:latin typeface="Lora" pitchFamily="2" charset="0"/>
              </a:rPr>
              <a:t> </a:t>
            </a:r>
            <a:r>
              <a:rPr lang="en-ID" sz="1600" dirty="0" err="1">
                <a:latin typeface="Lora" pitchFamily="2" charset="0"/>
              </a:rPr>
              <a:t>melalui</a:t>
            </a:r>
            <a:r>
              <a:rPr lang="en-ID" sz="1600" dirty="0">
                <a:latin typeface="Lora" pitchFamily="2" charset="0"/>
              </a:rPr>
              <a:t> media </a:t>
            </a:r>
            <a:r>
              <a:rPr lang="en-ID" sz="1600" dirty="0" err="1">
                <a:latin typeface="Lora" pitchFamily="2" charset="0"/>
              </a:rPr>
              <a:t>teks</a:t>
            </a:r>
            <a:r>
              <a:rPr lang="en-ID" sz="1600" dirty="0">
                <a:latin typeface="Lora" pitchFamily="2" charset="0"/>
              </a:rPr>
              <a:t>. </a:t>
            </a:r>
            <a:r>
              <a:rPr lang="en-ID" sz="1600" dirty="0" err="1">
                <a:latin typeface="Lora" pitchFamily="2" charset="0"/>
              </a:rPr>
              <a:t>Percakapan</a:t>
            </a:r>
            <a:r>
              <a:rPr lang="en-ID" sz="1600" dirty="0">
                <a:latin typeface="Lora" pitchFamily="2" charset="0"/>
              </a:rPr>
              <a:t> </a:t>
            </a:r>
            <a:r>
              <a:rPr lang="en-ID" sz="1600" dirty="0" err="1">
                <a:latin typeface="Lora" pitchFamily="2" charset="0"/>
              </a:rPr>
              <a:t>dapat</a:t>
            </a:r>
            <a:r>
              <a:rPr lang="en-ID" sz="1600" dirty="0">
                <a:latin typeface="Lora" pitchFamily="2" charset="0"/>
              </a:rPr>
              <a:t> </a:t>
            </a:r>
            <a:r>
              <a:rPr lang="en-ID" sz="1600" dirty="0" err="1">
                <a:latin typeface="Lora" pitchFamily="2" charset="0"/>
              </a:rPr>
              <a:t>terjadi</a:t>
            </a:r>
            <a:r>
              <a:rPr lang="en-ID" sz="1600" dirty="0">
                <a:latin typeface="Lora" pitchFamily="2" charset="0"/>
              </a:rPr>
              <a:t> </a:t>
            </a:r>
            <a:r>
              <a:rPr lang="en-ID" sz="1600" dirty="0" err="1">
                <a:latin typeface="Lora" pitchFamily="2" charset="0"/>
              </a:rPr>
              <a:t>dengan</a:t>
            </a:r>
            <a:r>
              <a:rPr lang="en-ID" sz="1600" dirty="0">
                <a:latin typeface="Lora" pitchFamily="2" charset="0"/>
              </a:rPr>
              <a:t> </a:t>
            </a:r>
            <a:r>
              <a:rPr lang="en-ID" sz="1600" dirty="0" err="1">
                <a:latin typeface="Lora" pitchFamily="2" charset="0"/>
              </a:rPr>
              <a:t>manusia</a:t>
            </a:r>
            <a:r>
              <a:rPr lang="en-ID" sz="1600" dirty="0">
                <a:latin typeface="Lora" pitchFamily="2" charset="0"/>
              </a:rPr>
              <a:t> </a:t>
            </a:r>
            <a:r>
              <a:rPr lang="en-ID" sz="1600" dirty="0" err="1">
                <a:latin typeface="Lora" pitchFamily="2" charset="0"/>
              </a:rPr>
              <a:t>atau</a:t>
            </a:r>
            <a:r>
              <a:rPr lang="en-ID" sz="1600" dirty="0">
                <a:latin typeface="Lora" pitchFamily="2" charset="0"/>
              </a:rPr>
              <a:t> chatbot yang lain (</a:t>
            </a:r>
            <a:r>
              <a:rPr lang="en-ID" sz="1600" dirty="0" err="1">
                <a:latin typeface="Lora" pitchFamily="2" charset="0"/>
              </a:rPr>
              <a:t>Setiaji</a:t>
            </a:r>
            <a:r>
              <a:rPr lang="en-ID" sz="1600" dirty="0">
                <a:latin typeface="Lora" pitchFamily="2" charset="0"/>
              </a:rPr>
              <a:t>, </a:t>
            </a:r>
            <a:r>
              <a:rPr lang="en-ID" sz="1600" dirty="0" err="1">
                <a:latin typeface="Lora" pitchFamily="2" charset="0"/>
              </a:rPr>
              <a:t>Utami</a:t>
            </a:r>
            <a:r>
              <a:rPr lang="en-ID" sz="1600" dirty="0">
                <a:latin typeface="Lora" pitchFamily="2" charset="0"/>
              </a:rPr>
              <a:t>, &amp; </a:t>
            </a:r>
            <a:r>
              <a:rPr lang="en-ID" sz="1600" dirty="0" err="1">
                <a:latin typeface="Lora" pitchFamily="2" charset="0"/>
              </a:rPr>
              <a:t>Fatta</a:t>
            </a:r>
            <a:r>
              <a:rPr lang="en-ID" sz="1600" dirty="0">
                <a:latin typeface="Lora" pitchFamily="2" charset="0"/>
              </a:rPr>
              <a:t>, 2013).</a:t>
            </a:r>
            <a:endParaRPr lang="id-ID" sz="2000" dirty="0">
              <a:latin typeface="Lora" pitchFamily="2" charset="0"/>
            </a:endParaRPr>
          </a:p>
        </p:txBody>
      </p:sp>
      <p:sp>
        <p:nvSpPr>
          <p:cNvPr id="21" name="Google Shape;65;p14">
            <a:extLst>
              <a:ext uri="{FF2B5EF4-FFF2-40B4-BE49-F238E27FC236}">
                <a16:creationId xmlns:a16="http://schemas.microsoft.com/office/drawing/2014/main" id="{24DAA713-D55A-46BA-BCC3-4B1DE24BA06B}"/>
              </a:ext>
            </a:extLst>
          </p:cNvPr>
          <p:cNvSpPr txBox="1">
            <a:spLocks/>
          </p:cNvSpPr>
          <p:nvPr/>
        </p:nvSpPr>
        <p:spPr>
          <a:xfrm>
            <a:off x="166254" y="184885"/>
            <a:ext cx="6604000" cy="586199"/>
          </a:xfrm>
          <a:prstGeom prst="rect">
            <a:avLst/>
          </a:prstGeom>
        </p:spPr>
        <p:txBody>
          <a:bodyPr spcFirstLastPara="1" vert="horz" wrap="square" lIns="0" tIns="0" rIns="0" bIns="0" rtlCol="0" anchor="t" anchorCtr="0">
            <a:noAutofit/>
          </a:bodyPr>
          <a:lstStyle>
            <a:lvl1pPr lvl="0" algn="l" defTabSz="914400" rtl="0" eaLnBrk="1" latinLnBrk="0" hangingPunct="1">
              <a:lnSpc>
                <a:spcPct val="90000"/>
              </a:lnSpc>
              <a:spcBef>
                <a:spcPts val="0"/>
              </a:spcBef>
              <a:spcAft>
                <a:spcPts val="0"/>
              </a:spcAft>
              <a:buSzPts val="4800"/>
              <a:buNone/>
              <a:defRPr sz="4400" kern="1200">
                <a:solidFill>
                  <a:schemeClr val="tx1"/>
                </a:solidFill>
                <a:latin typeface="+mj-lt"/>
                <a:ea typeface="+mj-ea"/>
                <a:cs typeface="+mj-cs"/>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lang="id-ID" sz="6000" b="1" dirty="0">
              <a:solidFill>
                <a:srgbClr val="2899E5"/>
              </a:solidFill>
              <a:latin typeface="Poppins Thin" panose="00000300000000000000" pitchFamily="2" charset="0"/>
              <a:cs typeface="Poppins Thin" panose="00000300000000000000" pitchFamily="2" charset="0"/>
            </a:endParaRPr>
          </a:p>
        </p:txBody>
      </p:sp>
      <p:sp>
        <p:nvSpPr>
          <p:cNvPr id="22" name="Rectangle 21">
            <a:extLst>
              <a:ext uri="{FF2B5EF4-FFF2-40B4-BE49-F238E27FC236}">
                <a16:creationId xmlns:a16="http://schemas.microsoft.com/office/drawing/2014/main" id="{8636B711-7D95-4F64-AD4F-F82315EFFC00}"/>
              </a:ext>
            </a:extLst>
          </p:cNvPr>
          <p:cNvSpPr/>
          <p:nvPr/>
        </p:nvSpPr>
        <p:spPr>
          <a:xfrm>
            <a:off x="318654" y="1295500"/>
            <a:ext cx="10109201" cy="133775"/>
          </a:xfrm>
          <a:prstGeom prst="rect">
            <a:avLst/>
          </a:prstGeom>
          <a:solidFill>
            <a:srgbClr val="A7D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highlight>
                <a:srgbClr val="A7D86D"/>
              </a:highlight>
            </a:endParaRPr>
          </a:p>
        </p:txBody>
      </p:sp>
      <p:grpSp>
        <p:nvGrpSpPr>
          <p:cNvPr id="23" name="Group 22">
            <a:extLst>
              <a:ext uri="{FF2B5EF4-FFF2-40B4-BE49-F238E27FC236}">
                <a16:creationId xmlns:a16="http://schemas.microsoft.com/office/drawing/2014/main" id="{DF9CE12A-FDA8-4169-8D09-7E51CA68084B}"/>
              </a:ext>
            </a:extLst>
          </p:cNvPr>
          <p:cNvGrpSpPr/>
          <p:nvPr/>
        </p:nvGrpSpPr>
        <p:grpSpPr>
          <a:xfrm>
            <a:off x="10077131" y="854311"/>
            <a:ext cx="569884" cy="574964"/>
            <a:chOff x="1466151" y="1673042"/>
            <a:chExt cx="569884" cy="574964"/>
          </a:xfrm>
        </p:grpSpPr>
        <p:sp>
          <p:nvSpPr>
            <p:cNvPr id="24" name="Oval 23">
              <a:extLst>
                <a:ext uri="{FF2B5EF4-FFF2-40B4-BE49-F238E27FC236}">
                  <a16:creationId xmlns:a16="http://schemas.microsoft.com/office/drawing/2014/main" id="{70E5FFBD-033A-414E-925A-0816BCC63914}"/>
                </a:ext>
              </a:extLst>
            </p:cNvPr>
            <p:cNvSpPr/>
            <p:nvPr/>
          </p:nvSpPr>
          <p:spPr>
            <a:xfrm>
              <a:off x="1466151" y="1749242"/>
              <a:ext cx="498764" cy="498764"/>
            </a:xfrm>
            <a:prstGeom prst="ellipse">
              <a:avLst/>
            </a:prstGeom>
            <a:solidFill>
              <a:srgbClr val="A7D86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25" name="Google Shape;525;p39">
              <a:extLst>
                <a:ext uri="{FF2B5EF4-FFF2-40B4-BE49-F238E27FC236}">
                  <a16:creationId xmlns:a16="http://schemas.microsoft.com/office/drawing/2014/main" id="{DE4CDDE2-BC87-4BA9-8023-AA8AA36B3AB4}"/>
                </a:ext>
              </a:extLst>
            </p:cNvPr>
            <p:cNvGrpSpPr/>
            <p:nvPr/>
          </p:nvGrpSpPr>
          <p:grpSpPr>
            <a:xfrm>
              <a:off x="1666703" y="1673042"/>
              <a:ext cx="369332" cy="369332"/>
              <a:chOff x="2594050" y="1631825"/>
              <a:chExt cx="439625" cy="439625"/>
            </a:xfrm>
          </p:grpSpPr>
          <p:sp>
            <p:nvSpPr>
              <p:cNvPr id="26" name="Google Shape;526;p39">
                <a:extLst>
                  <a:ext uri="{FF2B5EF4-FFF2-40B4-BE49-F238E27FC236}">
                    <a16:creationId xmlns:a16="http://schemas.microsoft.com/office/drawing/2014/main" id="{50AC1F93-538B-4CFA-B783-3B2C9B3FB6B7}"/>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 name="Google Shape;527;p39">
                <a:extLst>
                  <a:ext uri="{FF2B5EF4-FFF2-40B4-BE49-F238E27FC236}">
                    <a16:creationId xmlns:a16="http://schemas.microsoft.com/office/drawing/2014/main" id="{653E9E28-57F6-43D4-912B-E389A8FA2A16}"/>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 name="Google Shape;528;p39">
                <a:extLst>
                  <a:ext uri="{FF2B5EF4-FFF2-40B4-BE49-F238E27FC236}">
                    <a16:creationId xmlns:a16="http://schemas.microsoft.com/office/drawing/2014/main" id="{FB62D2AB-274A-4244-AE6D-2685EA653D32}"/>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 name="Google Shape;529;p39">
                <a:extLst>
                  <a:ext uri="{FF2B5EF4-FFF2-40B4-BE49-F238E27FC236}">
                    <a16:creationId xmlns:a16="http://schemas.microsoft.com/office/drawing/2014/main" id="{42D2220A-DE01-4070-AD17-C335D35CD145}"/>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sp>
        <p:nvSpPr>
          <p:cNvPr id="30" name="Google Shape;65;p14">
            <a:extLst>
              <a:ext uri="{FF2B5EF4-FFF2-40B4-BE49-F238E27FC236}">
                <a16:creationId xmlns:a16="http://schemas.microsoft.com/office/drawing/2014/main" id="{437B4868-D7F2-4647-9744-B3D8CA21D870}"/>
              </a:ext>
            </a:extLst>
          </p:cNvPr>
          <p:cNvSpPr txBox="1">
            <a:spLocks/>
          </p:cNvSpPr>
          <p:nvPr/>
        </p:nvSpPr>
        <p:spPr>
          <a:xfrm>
            <a:off x="166254" y="184884"/>
            <a:ext cx="6604000" cy="586199"/>
          </a:xfrm>
          <a:prstGeom prst="rect">
            <a:avLst/>
          </a:prstGeom>
        </p:spPr>
        <p:txBody>
          <a:bodyPr spcFirstLastPara="1" vert="horz" wrap="square" lIns="0" tIns="0" rIns="0" bIns="0" rtlCol="0" anchor="t" anchorCtr="0">
            <a:noAutofit/>
          </a:bodyPr>
          <a:lstStyle>
            <a:lvl1pPr lvl="0" algn="l" defTabSz="914400" rtl="0" eaLnBrk="1" latinLnBrk="0" hangingPunct="1">
              <a:lnSpc>
                <a:spcPct val="90000"/>
              </a:lnSpc>
              <a:spcBef>
                <a:spcPts val="0"/>
              </a:spcBef>
              <a:spcAft>
                <a:spcPts val="0"/>
              </a:spcAft>
              <a:buSzPts val="4800"/>
              <a:buNone/>
              <a:defRPr sz="4400" kern="1200">
                <a:solidFill>
                  <a:schemeClr val="tx1"/>
                </a:solidFill>
                <a:latin typeface="+mj-lt"/>
                <a:ea typeface="+mj-ea"/>
                <a:cs typeface="+mj-cs"/>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id-ID" sz="6000" b="1" dirty="0">
                <a:solidFill>
                  <a:srgbClr val="2899E5"/>
                </a:solidFill>
                <a:latin typeface="Poppins Thin" panose="00000300000000000000" pitchFamily="2" charset="0"/>
                <a:cs typeface="Poppins Thin" panose="00000300000000000000" pitchFamily="2" charset="0"/>
              </a:rPr>
              <a:t>Tinjauan Pustaka</a:t>
            </a:r>
          </a:p>
        </p:txBody>
      </p:sp>
      <p:sp>
        <p:nvSpPr>
          <p:cNvPr id="31" name="Text Placeholder 6">
            <a:extLst>
              <a:ext uri="{FF2B5EF4-FFF2-40B4-BE49-F238E27FC236}">
                <a16:creationId xmlns:a16="http://schemas.microsoft.com/office/drawing/2014/main" id="{23041235-4AA0-47A0-897E-CA887B178EB3}"/>
              </a:ext>
            </a:extLst>
          </p:cNvPr>
          <p:cNvSpPr txBox="1">
            <a:spLocks/>
          </p:cNvSpPr>
          <p:nvPr/>
        </p:nvSpPr>
        <p:spPr>
          <a:xfrm>
            <a:off x="166254" y="1584200"/>
            <a:ext cx="3190000" cy="49459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69329" indent="0">
              <a:buFont typeface="Arial" panose="020B0604020202020204" pitchFamily="34" charset="0"/>
              <a:buNone/>
            </a:pPr>
            <a:r>
              <a:rPr lang="id-ID" sz="2000" dirty="0">
                <a:highlight>
                  <a:srgbClr val="2899E5"/>
                </a:highlight>
                <a:latin typeface="Lora Medium Italic" pitchFamily="2" charset="0"/>
              </a:rPr>
              <a:t>TELEGRAM</a:t>
            </a:r>
          </a:p>
          <a:p>
            <a:pPr marL="169329" indent="0" algn="just">
              <a:buNone/>
            </a:pPr>
            <a:r>
              <a:rPr lang="en-US" sz="1600" dirty="0">
                <a:latin typeface="Lora" pitchFamily="2" charset="0"/>
              </a:rPr>
              <a:t>Telegram </a:t>
            </a:r>
            <a:r>
              <a:rPr lang="en-US" sz="1600" dirty="0" err="1">
                <a:latin typeface="Lora" pitchFamily="2" charset="0"/>
              </a:rPr>
              <a:t>atau</a:t>
            </a:r>
            <a:r>
              <a:rPr lang="en-US" sz="1600" dirty="0">
                <a:latin typeface="Lora" pitchFamily="2" charset="0"/>
              </a:rPr>
              <a:t> </a:t>
            </a:r>
            <a:r>
              <a:rPr lang="en-US" sz="1600" dirty="0" err="1">
                <a:latin typeface="Lora" pitchFamily="2" charset="0"/>
              </a:rPr>
              <a:t>perangkat</a:t>
            </a:r>
            <a:r>
              <a:rPr lang="en-US" sz="1600" dirty="0">
                <a:latin typeface="Lora" pitchFamily="2" charset="0"/>
              </a:rPr>
              <a:t> </a:t>
            </a:r>
            <a:r>
              <a:rPr lang="en-US" sz="1600" dirty="0" err="1">
                <a:latin typeface="Lora" pitchFamily="2" charset="0"/>
              </a:rPr>
              <a:t>lunak</a:t>
            </a:r>
            <a:r>
              <a:rPr lang="en-US" sz="1600" dirty="0">
                <a:latin typeface="Lora" pitchFamily="2" charset="0"/>
              </a:rPr>
              <a:t> telegram </a:t>
            </a:r>
            <a:r>
              <a:rPr lang="en-US" sz="1600" dirty="0" err="1">
                <a:latin typeface="Lora" pitchFamily="2" charset="0"/>
              </a:rPr>
              <a:t>merupakan</a:t>
            </a:r>
            <a:r>
              <a:rPr lang="en-US" sz="1600" dirty="0">
                <a:latin typeface="Lora" pitchFamily="2" charset="0"/>
              </a:rPr>
              <a:t> </a:t>
            </a:r>
            <a:r>
              <a:rPr lang="en-US" sz="1600" dirty="0" err="1">
                <a:latin typeface="Lora" pitchFamily="2" charset="0"/>
              </a:rPr>
              <a:t>aplikasi</a:t>
            </a:r>
            <a:r>
              <a:rPr lang="en-US" sz="1600" dirty="0">
                <a:latin typeface="Lora" pitchFamily="2" charset="0"/>
              </a:rPr>
              <a:t> </a:t>
            </a:r>
            <a:r>
              <a:rPr lang="en-US" sz="1600" dirty="0" err="1">
                <a:latin typeface="Lora" pitchFamily="2" charset="0"/>
              </a:rPr>
              <a:t>pengolah</a:t>
            </a:r>
            <a:r>
              <a:rPr lang="en-US" sz="1600" dirty="0">
                <a:latin typeface="Lora" pitchFamily="2" charset="0"/>
              </a:rPr>
              <a:t> </a:t>
            </a:r>
            <a:r>
              <a:rPr lang="en-US" sz="1600" dirty="0" err="1">
                <a:latin typeface="Lora" pitchFamily="2" charset="0"/>
              </a:rPr>
              <a:t>pesan</a:t>
            </a:r>
            <a:r>
              <a:rPr lang="en-US" sz="1600" dirty="0">
                <a:latin typeface="Lora" pitchFamily="2" charset="0"/>
              </a:rPr>
              <a:t> </a:t>
            </a:r>
            <a:r>
              <a:rPr lang="en-US" sz="1600" dirty="0" err="1">
                <a:latin typeface="Lora" pitchFamily="2" charset="0"/>
              </a:rPr>
              <a:t>instan</a:t>
            </a:r>
            <a:r>
              <a:rPr lang="en-US" sz="1600" dirty="0">
                <a:latin typeface="Lora" pitchFamily="2" charset="0"/>
              </a:rPr>
              <a:t> yang </a:t>
            </a:r>
            <a:r>
              <a:rPr lang="en-US" sz="1600" dirty="0" err="1">
                <a:latin typeface="Lora" pitchFamily="2" charset="0"/>
              </a:rPr>
              <a:t>memfokuskan</a:t>
            </a:r>
            <a:r>
              <a:rPr lang="en-US" sz="1600" dirty="0">
                <a:latin typeface="Lora" pitchFamily="2" charset="0"/>
              </a:rPr>
              <a:t> pada </a:t>
            </a:r>
            <a:r>
              <a:rPr lang="en-US" sz="1600" dirty="0" err="1">
                <a:latin typeface="Lora" pitchFamily="2" charset="0"/>
              </a:rPr>
              <a:t>kecepatan</a:t>
            </a:r>
            <a:r>
              <a:rPr lang="en-US" sz="1600" dirty="0">
                <a:latin typeface="Lora" pitchFamily="2" charset="0"/>
              </a:rPr>
              <a:t> dan </a:t>
            </a:r>
            <a:r>
              <a:rPr lang="en-US" sz="1600" dirty="0" err="1">
                <a:latin typeface="Lora" pitchFamily="2" charset="0"/>
              </a:rPr>
              <a:t>keamanan</a:t>
            </a:r>
            <a:r>
              <a:rPr lang="en-US" sz="1600" dirty="0">
                <a:latin typeface="Lora" pitchFamily="2" charset="0"/>
              </a:rPr>
              <a:t> </a:t>
            </a:r>
            <a:r>
              <a:rPr lang="en-US" sz="1600" dirty="0" err="1">
                <a:latin typeface="Lora" pitchFamily="2" charset="0"/>
              </a:rPr>
              <a:t>pesan</a:t>
            </a:r>
            <a:r>
              <a:rPr lang="en-US" sz="1600" dirty="0">
                <a:latin typeface="Lora" pitchFamily="2" charset="0"/>
              </a:rPr>
              <a:t> yang </a:t>
            </a:r>
            <a:r>
              <a:rPr lang="en-US" sz="1600" dirty="0" err="1">
                <a:latin typeface="Lora" pitchFamily="2" charset="0"/>
              </a:rPr>
              <a:t>dikomunikasikan</a:t>
            </a:r>
            <a:r>
              <a:rPr lang="en-US" sz="1600" dirty="0">
                <a:latin typeface="Lora" pitchFamily="2" charset="0"/>
              </a:rPr>
              <a:t>.</a:t>
            </a:r>
            <a:r>
              <a:rPr lang="id-ID" sz="1600" dirty="0">
                <a:latin typeface="Lora" pitchFamily="2" charset="0"/>
              </a:rPr>
              <a:t> Telegram seperti gabungan SMS dengan E-Mail dan dapat mengurus semua keperluan pengiriman dan penerimaan pesan pribadi ataupun bisnis penggunanya, selain itu aplikasi telegram pun mendukung panggilan suara dan video yang telah terenkripsi </a:t>
            </a:r>
            <a:r>
              <a:rPr lang="id-ID" sz="1600" dirty="0" err="1">
                <a:latin typeface="Lora" pitchFamily="2" charset="0"/>
              </a:rPr>
              <a:t>end-to-end</a:t>
            </a:r>
            <a:r>
              <a:rPr lang="id-ID" sz="1600" dirty="0">
                <a:latin typeface="Lora" pitchFamily="2" charset="0"/>
              </a:rPr>
              <a:t> sehingga panggilan menjadi lebih aman dari kemungkinan serangan keamanan (Telegram, 2020).</a:t>
            </a:r>
            <a:endParaRPr lang="id-ID" sz="2000" dirty="0">
              <a:latin typeface="Lora Medium Italic" pitchFamily="2" charset="0"/>
            </a:endParaRPr>
          </a:p>
        </p:txBody>
      </p:sp>
    </p:spTree>
    <p:extLst>
      <p:ext uri="{BB962C8B-B14F-4D97-AF65-F5344CB8AC3E}">
        <p14:creationId xmlns:p14="http://schemas.microsoft.com/office/powerpoint/2010/main" val="33085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Google Shape;65;p14">
            <a:extLst>
              <a:ext uri="{FF2B5EF4-FFF2-40B4-BE49-F238E27FC236}">
                <a16:creationId xmlns:a16="http://schemas.microsoft.com/office/drawing/2014/main" id="{17DDFCA2-D775-453D-93F9-22070AE9750F}"/>
              </a:ext>
            </a:extLst>
          </p:cNvPr>
          <p:cNvSpPr txBox="1">
            <a:spLocks/>
          </p:cNvSpPr>
          <p:nvPr/>
        </p:nvSpPr>
        <p:spPr>
          <a:xfrm>
            <a:off x="6271591" y="184884"/>
            <a:ext cx="5920409" cy="1305986"/>
          </a:xfrm>
          <a:prstGeom prst="rect">
            <a:avLst/>
          </a:prstGeom>
        </p:spPr>
        <p:txBody>
          <a:bodyPr spcFirstLastPara="1" vert="horz" wrap="square" lIns="0" tIns="0" rIns="0" bIns="0" rtlCol="0" anchor="t" anchorCtr="0">
            <a:noAutofit/>
          </a:bodyPr>
          <a:lstStyle>
            <a:lvl1pPr lvl="0" algn="l" defTabSz="914400" rtl="0" eaLnBrk="1" latinLnBrk="0" hangingPunct="1">
              <a:lnSpc>
                <a:spcPct val="90000"/>
              </a:lnSpc>
              <a:spcBef>
                <a:spcPts val="0"/>
              </a:spcBef>
              <a:spcAft>
                <a:spcPts val="0"/>
              </a:spcAft>
              <a:buSzPts val="4800"/>
              <a:buNone/>
              <a:defRPr sz="4400" kern="1200">
                <a:solidFill>
                  <a:schemeClr val="tx1"/>
                </a:solidFill>
                <a:latin typeface="+mj-lt"/>
                <a:ea typeface="+mj-ea"/>
                <a:cs typeface="+mj-cs"/>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id-ID" sz="4800" b="1" dirty="0">
                <a:solidFill>
                  <a:schemeClr val="bg1"/>
                </a:solidFill>
                <a:latin typeface="Poppins Thin" panose="00000300000000000000" pitchFamily="2" charset="0"/>
                <a:cs typeface="Poppins Thin" panose="00000300000000000000" pitchFamily="2" charset="0"/>
              </a:rPr>
              <a:t>DESAIN DAN METODE PENELITIAN</a:t>
            </a:r>
          </a:p>
        </p:txBody>
      </p:sp>
      <p:sp>
        <p:nvSpPr>
          <p:cNvPr id="3" name="Text Placeholder 6">
            <a:extLst>
              <a:ext uri="{FF2B5EF4-FFF2-40B4-BE49-F238E27FC236}">
                <a16:creationId xmlns:a16="http://schemas.microsoft.com/office/drawing/2014/main" id="{F6E11A31-CCD5-4669-8ADF-9CC7EF96BD7A}"/>
              </a:ext>
            </a:extLst>
          </p:cNvPr>
          <p:cNvSpPr txBox="1">
            <a:spLocks/>
          </p:cNvSpPr>
          <p:nvPr/>
        </p:nvSpPr>
        <p:spPr>
          <a:xfrm>
            <a:off x="250629" y="1590228"/>
            <a:ext cx="3190000" cy="4461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ID" sz="2000" dirty="0">
                <a:highlight>
                  <a:srgbClr val="2899E5"/>
                </a:highlight>
                <a:latin typeface="Lora Medium Italic" pitchFamily="2" charset="0"/>
              </a:rPr>
              <a:t>D</a:t>
            </a:r>
            <a:r>
              <a:rPr lang="id-ID" sz="2000" dirty="0">
                <a:highlight>
                  <a:srgbClr val="2899E5"/>
                </a:highlight>
                <a:latin typeface="Lora Medium Italic" pitchFamily="2" charset="0"/>
              </a:rPr>
              <a:t>ESAIN APLIKASI</a:t>
            </a:r>
          </a:p>
          <a:p>
            <a:pPr marL="0" lvl="0" indent="0" algn="just">
              <a:buNone/>
            </a:pPr>
            <a:endParaRPr lang="id-ID" sz="2000" dirty="0">
              <a:latin typeface="Lora" pitchFamily="2" charset="0"/>
            </a:endParaRPr>
          </a:p>
        </p:txBody>
      </p:sp>
      <p:pic>
        <p:nvPicPr>
          <p:cNvPr id="4" name="Picture 3">
            <a:extLst>
              <a:ext uri="{FF2B5EF4-FFF2-40B4-BE49-F238E27FC236}">
                <a16:creationId xmlns:a16="http://schemas.microsoft.com/office/drawing/2014/main" id="{47F45151-9F85-49AE-8B22-079431F7FA14}"/>
              </a:ext>
            </a:extLst>
          </p:cNvPr>
          <p:cNvPicPr>
            <a:picLocks noChangeAspect="1"/>
          </p:cNvPicPr>
          <p:nvPr/>
        </p:nvPicPr>
        <p:blipFill>
          <a:blip r:embed="rId4"/>
          <a:stretch>
            <a:fillRect/>
          </a:stretch>
        </p:blipFill>
        <p:spPr>
          <a:xfrm>
            <a:off x="250629" y="1871684"/>
            <a:ext cx="4477014" cy="3061488"/>
          </a:xfrm>
          <a:prstGeom prst="rect">
            <a:avLst/>
          </a:prstGeom>
        </p:spPr>
      </p:pic>
      <p:sp>
        <p:nvSpPr>
          <p:cNvPr id="5" name="Text Placeholder 6">
            <a:extLst>
              <a:ext uri="{FF2B5EF4-FFF2-40B4-BE49-F238E27FC236}">
                <a16:creationId xmlns:a16="http://schemas.microsoft.com/office/drawing/2014/main" id="{F27F3BFE-78AC-43FF-A62D-60328B2453D9}"/>
              </a:ext>
            </a:extLst>
          </p:cNvPr>
          <p:cNvSpPr txBox="1">
            <a:spLocks/>
          </p:cNvSpPr>
          <p:nvPr/>
        </p:nvSpPr>
        <p:spPr>
          <a:xfrm>
            <a:off x="1654654" y="4981813"/>
            <a:ext cx="1668963" cy="4461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buNone/>
            </a:pPr>
            <a:r>
              <a:rPr lang="id-ID" sz="1200" dirty="0">
                <a:latin typeface="Lora Medium Italic" pitchFamily="2" charset="0"/>
              </a:rPr>
              <a:t>Diagram Use </a:t>
            </a:r>
            <a:r>
              <a:rPr lang="id-ID" sz="1200" dirty="0" err="1">
                <a:latin typeface="Lora Medium Italic" pitchFamily="2" charset="0"/>
              </a:rPr>
              <a:t>Case</a:t>
            </a:r>
            <a:endParaRPr lang="id-ID" sz="1200" dirty="0">
              <a:latin typeface="Lora Medium Italic" pitchFamily="2" charset="0"/>
            </a:endParaRPr>
          </a:p>
        </p:txBody>
      </p:sp>
      <p:sp>
        <p:nvSpPr>
          <p:cNvPr id="6" name="TextBox 5">
            <a:extLst>
              <a:ext uri="{FF2B5EF4-FFF2-40B4-BE49-F238E27FC236}">
                <a16:creationId xmlns:a16="http://schemas.microsoft.com/office/drawing/2014/main" id="{A8618EDA-366E-4BCB-BA75-BE86AA8E7B61}"/>
              </a:ext>
            </a:extLst>
          </p:cNvPr>
          <p:cNvSpPr txBox="1"/>
          <p:nvPr/>
        </p:nvSpPr>
        <p:spPr>
          <a:xfrm>
            <a:off x="6096000" y="1590228"/>
            <a:ext cx="3294433" cy="4339650"/>
          </a:xfrm>
          <a:prstGeom prst="rect">
            <a:avLst/>
          </a:prstGeom>
          <a:noFill/>
        </p:spPr>
        <p:txBody>
          <a:bodyPr wrap="square" rtlCol="0">
            <a:spAutoFit/>
          </a:bodyPr>
          <a:lstStyle/>
          <a:p>
            <a:pPr algn="just"/>
            <a:r>
              <a:rPr lang="id-ID" sz="2000" dirty="0">
                <a:highlight>
                  <a:srgbClr val="2899E5"/>
                </a:highlight>
                <a:latin typeface="Lora Medium Italic" pitchFamily="2" charset="0"/>
              </a:rPr>
              <a:t>METODE PENELITIAN</a:t>
            </a:r>
          </a:p>
          <a:p>
            <a:pPr algn="just"/>
            <a:r>
              <a:rPr lang="id-ID" sz="1600" dirty="0">
                <a:latin typeface="Lora" pitchFamily="2" charset="0"/>
              </a:rPr>
              <a:t>Dalam Penelitian ini, penulis memanfaatkan fasilitas bot dari aplikasi telegram yang digunakan untuk menanggapi pesan atau pertanyaan dari pengguna. Cara kerja dari bot telegram ini adalah pengguna yang telah bergabung dengan kanal bot memilih perintah yang telah disediakan bot seperti </a:t>
            </a:r>
            <a:r>
              <a:rPr lang="id-ID" sz="1600" b="1" dirty="0">
                <a:latin typeface="Courier New" panose="02070309020205020404" pitchFamily="49" charset="0"/>
                <a:cs typeface="Courier New" panose="02070309020205020404" pitchFamily="49" charset="0"/>
              </a:rPr>
              <a:t>/start</a:t>
            </a:r>
            <a:r>
              <a:rPr lang="id-ID" sz="1600" dirty="0">
                <a:latin typeface="Lora" pitchFamily="2" charset="0"/>
              </a:rPr>
              <a:t>, Kabar Terbaru, </a:t>
            </a:r>
            <a:r>
              <a:rPr lang="id-ID" sz="1600" dirty="0" err="1">
                <a:latin typeface="Lora" pitchFamily="2" charset="0"/>
              </a:rPr>
              <a:t>Website</a:t>
            </a:r>
            <a:r>
              <a:rPr lang="id-ID" sz="1600" dirty="0">
                <a:latin typeface="Lora" pitchFamily="2" charset="0"/>
              </a:rPr>
              <a:t>, Sosial Media, </a:t>
            </a:r>
            <a:r>
              <a:rPr lang="id-ID" sz="1600" dirty="0" err="1">
                <a:latin typeface="Lora" pitchFamily="2" charset="0"/>
              </a:rPr>
              <a:t>Contact</a:t>
            </a:r>
            <a:r>
              <a:rPr lang="id-ID" sz="1600" dirty="0">
                <a:latin typeface="Lora" pitchFamily="2" charset="0"/>
              </a:rPr>
              <a:t>. Kemudian perintah diproses yang selanjutnya akan menghasilkan </a:t>
            </a:r>
            <a:r>
              <a:rPr lang="id-ID" sz="1600" i="1" dirty="0" err="1">
                <a:latin typeface="Lora" pitchFamily="2" charset="0"/>
              </a:rPr>
              <a:t>output</a:t>
            </a:r>
            <a:r>
              <a:rPr lang="id-ID" sz="1600" dirty="0">
                <a:latin typeface="Lora" pitchFamily="2" charset="0"/>
              </a:rPr>
              <a:t> yang diinginkan oleh pengguna.</a:t>
            </a:r>
          </a:p>
        </p:txBody>
      </p:sp>
      <p:sp>
        <p:nvSpPr>
          <p:cNvPr id="7" name="Rectangle 6">
            <a:extLst>
              <a:ext uri="{FF2B5EF4-FFF2-40B4-BE49-F238E27FC236}">
                <a16:creationId xmlns:a16="http://schemas.microsoft.com/office/drawing/2014/main" id="{8E5556C7-19DF-4771-B77D-0FBA6C2F7F2B}"/>
              </a:ext>
            </a:extLst>
          </p:cNvPr>
          <p:cNvSpPr/>
          <p:nvPr/>
        </p:nvSpPr>
        <p:spPr>
          <a:xfrm>
            <a:off x="5366102" y="1284052"/>
            <a:ext cx="45719" cy="5019471"/>
          </a:xfrm>
          <a:prstGeom prst="rect">
            <a:avLst/>
          </a:prstGeom>
          <a:solidFill>
            <a:srgbClr val="81B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Rectangle 2">
            <a:extLst>
              <a:ext uri="{FF2B5EF4-FFF2-40B4-BE49-F238E27FC236}">
                <a16:creationId xmlns:a16="http://schemas.microsoft.com/office/drawing/2014/main" id="{5F1AE707-12B3-450A-9F69-F4B2675CF58A}"/>
              </a:ext>
            </a:extLst>
          </p:cNvPr>
          <p:cNvSpPr>
            <a:spLocks noChangeArrowheads="1"/>
          </p:cNvSpPr>
          <p:nvPr/>
        </p:nvSpPr>
        <p:spPr bwMode="auto">
          <a:xfrm>
            <a:off x="10537346" y="14908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d-ID"/>
          </a:p>
        </p:txBody>
      </p:sp>
      <p:graphicFrame>
        <p:nvGraphicFramePr>
          <p:cNvPr id="9" name="Object 8">
            <a:extLst>
              <a:ext uri="{FF2B5EF4-FFF2-40B4-BE49-F238E27FC236}">
                <a16:creationId xmlns:a16="http://schemas.microsoft.com/office/drawing/2014/main" id="{9AF4A91E-8FCB-4A61-B846-6840EB5E7F73}"/>
              </a:ext>
            </a:extLst>
          </p:cNvPr>
          <p:cNvGraphicFramePr>
            <a:graphicFrameLocks noChangeAspect="1"/>
          </p:cNvGraphicFramePr>
          <p:nvPr>
            <p:extLst>
              <p:ext uri="{D42A27DB-BD31-4B8C-83A1-F6EECF244321}">
                <p14:modId xmlns:p14="http://schemas.microsoft.com/office/powerpoint/2010/main" val="3210093011"/>
              </p:ext>
            </p:extLst>
          </p:nvPr>
        </p:nvGraphicFramePr>
        <p:xfrm>
          <a:off x="9856411" y="1986982"/>
          <a:ext cx="1178236" cy="4102534"/>
        </p:xfrm>
        <a:graphic>
          <a:graphicData uri="http://schemas.openxmlformats.org/presentationml/2006/ole">
            <mc:AlternateContent xmlns:mc="http://schemas.openxmlformats.org/markup-compatibility/2006">
              <mc:Choice xmlns:v="urn:schemas-microsoft-com:vml" Requires="v">
                <p:oleObj spid="_x0000_s1043" name="Visio" r:id="rId5" imgW="1188898" imgH="4160467" progId="Visio.Drawing.15">
                  <p:embed/>
                </p:oleObj>
              </mc:Choice>
              <mc:Fallback>
                <p:oleObj name="Visio" r:id="rId5" imgW="1188898" imgH="4160467" progId="Visio.Drawing.15">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56411" y="1986982"/>
                        <a:ext cx="1178236" cy="4102534"/>
                      </a:xfrm>
                      <a:prstGeom prst="rect">
                        <a:avLst/>
                      </a:prstGeom>
                      <a:noFill/>
                    </p:spPr>
                  </p:pic>
                </p:oleObj>
              </mc:Fallback>
            </mc:AlternateContent>
          </a:graphicData>
        </a:graphic>
      </p:graphicFrame>
      <p:sp>
        <p:nvSpPr>
          <p:cNvPr id="10" name="Text Placeholder 6">
            <a:extLst>
              <a:ext uri="{FF2B5EF4-FFF2-40B4-BE49-F238E27FC236}">
                <a16:creationId xmlns:a16="http://schemas.microsoft.com/office/drawing/2014/main" id="{4D14B2EC-0BCC-4650-BED1-C7A1CD39A146}"/>
              </a:ext>
            </a:extLst>
          </p:cNvPr>
          <p:cNvSpPr txBox="1">
            <a:spLocks/>
          </p:cNvSpPr>
          <p:nvPr/>
        </p:nvSpPr>
        <p:spPr>
          <a:xfrm>
            <a:off x="9611047" y="6145813"/>
            <a:ext cx="1668963" cy="4461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buNone/>
            </a:pPr>
            <a:r>
              <a:rPr lang="id-ID" sz="1200" dirty="0">
                <a:latin typeface="Lora Medium Italic" pitchFamily="2" charset="0"/>
              </a:rPr>
              <a:t>Diagram Alir</a:t>
            </a:r>
          </a:p>
        </p:txBody>
      </p:sp>
    </p:spTree>
    <p:extLst>
      <p:ext uri="{BB962C8B-B14F-4D97-AF65-F5344CB8AC3E}">
        <p14:creationId xmlns:p14="http://schemas.microsoft.com/office/powerpoint/2010/main" val="3297670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Google Shape;65;p14">
            <a:extLst>
              <a:ext uri="{FF2B5EF4-FFF2-40B4-BE49-F238E27FC236}">
                <a16:creationId xmlns:a16="http://schemas.microsoft.com/office/drawing/2014/main" id="{3BDFC68B-7879-4D3D-BD27-D4BA060AFFF4}"/>
              </a:ext>
            </a:extLst>
          </p:cNvPr>
          <p:cNvSpPr txBox="1">
            <a:spLocks/>
          </p:cNvSpPr>
          <p:nvPr/>
        </p:nvSpPr>
        <p:spPr>
          <a:xfrm>
            <a:off x="289081" y="184884"/>
            <a:ext cx="6892823" cy="714276"/>
          </a:xfrm>
          <a:prstGeom prst="rect">
            <a:avLst/>
          </a:prstGeom>
        </p:spPr>
        <p:txBody>
          <a:bodyPr spcFirstLastPara="1" vert="horz" wrap="square" lIns="0" tIns="0" rIns="0" bIns="0" rtlCol="0" anchor="t" anchorCtr="0">
            <a:noAutofit/>
          </a:bodyPr>
          <a:lstStyle>
            <a:lvl1pPr lvl="0" algn="l" defTabSz="914400" rtl="0" eaLnBrk="1" latinLnBrk="0" hangingPunct="1">
              <a:lnSpc>
                <a:spcPct val="90000"/>
              </a:lnSpc>
              <a:spcBef>
                <a:spcPts val="0"/>
              </a:spcBef>
              <a:spcAft>
                <a:spcPts val="0"/>
              </a:spcAft>
              <a:buSzPts val="4800"/>
              <a:buNone/>
              <a:defRPr sz="4400" kern="1200">
                <a:solidFill>
                  <a:schemeClr val="tx1"/>
                </a:solidFill>
                <a:latin typeface="+mj-lt"/>
                <a:ea typeface="+mj-ea"/>
                <a:cs typeface="+mj-cs"/>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id-ID" sz="4800" b="1" dirty="0">
                <a:solidFill>
                  <a:srgbClr val="81B444"/>
                </a:solidFill>
                <a:latin typeface="Poppins Thin" panose="00000300000000000000" pitchFamily="2" charset="0"/>
                <a:cs typeface="Poppins Thin" panose="00000300000000000000" pitchFamily="2" charset="0"/>
              </a:rPr>
              <a:t>HASIL DAN PEMBAHASAN</a:t>
            </a:r>
          </a:p>
        </p:txBody>
      </p:sp>
      <p:sp>
        <p:nvSpPr>
          <p:cNvPr id="37" name="Rectangle 36">
            <a:extLst>
              <a:ext uri="{FF2B5EF4-FFF2-40B4-BE49-F238E27FC236}">
                <a16:creationId xmlns:a16="http://schemas.microsoft.com/office/drawing/2014/main" id="{BA2B6176-BA1D-484D-8411-50625DF1E045}"/>
              </a:ext>
            </a:extLst>
          </p:cNvPr>
          <p:cNvSpPr/>
          <p:nvPr/>
        </p:nvSpPr>
        <p:spPr>
          <a:xfrm>
            <a:off x="318655" y="751841"/>
            <a:ext cx="8634846" cy="45719"/>
          </a:xfrm>
          <a:prstGeom prst="rect">
            <a:avLst/>
          </a:prstGeom>
          <a:solidFill>
            <a:srgbClr val="A7D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highlight>
                <a:srgbClr val="A7D86D"/>
              </a:highlight>
            </a:endParaRPr>
          </a:p>
        </p:txBody>
      </p:sp>
      <p:sp>
        <p:nvSpPr>
          <p:cNvPr id="7" name="TextBox 6">
            <a:extLst>
              <a:ext uri="{FF2B5EF4-FFF2-40B4-BE49-F238E27FC236}">
                <a16:creationId xmlns:a16="http://schemas.microsoft.com/office/drawing/2014/main" id="{7B1AE69A-609E-460F-924A-DD3D9236E343}"/>
              </a:ext>
            </a:extLst>
          </p:cNvPr>
          <p:cNvSpPr txBox="1"/>
          <p:nvPr/>
        </p:nvSpPr>
        <p:spPr>
          <a:xfrm>
            <a:off x="228121" y="857673"/>
            <a:ext cx="3361805" cy="400110"/>
          </a:xfrm>
          <a:prstGeom prst="rect">
            <a:avLst/>
          </a:prstGeom>
          <a:noFill/>
        </p:spPr>
        <p:txBody>
          <a:bodyPr wrap="square" rtlCol="0">
            <a:spAutoFit/>
          </a:bodyPr>
          <a:lstStyle/>
          <a:p>
            <a:r>
              <a:rPr lang="id-ID" sz="2000" dirty="0">
                <a:highlight>
                  <a:srgbClr val="2899E5"/>
                </a:highlight>
                <a:latin typeface="Lora Medium Italic" pitchFamily="2" charset="0"/>
              </a:rPr>
              <a:t>ANTARMUKA PENGGUNA</a:t>
            </a:r>
          </a:p>
        </p:txBody>
      </p:sp>
      <p:sp>
        <p:nvSpPr>
          <p:cNvPr id="38" name="Google Shape;268;p33">
            <a:extLst>
              <a:ext uri="{FF2B5EF4-FFF2-40B4-BE49-F238E27FC236}">
                <a16:creationId xmlns:a16="http://schemas.microsoft.com/office/drawing/2014/main" id="{1B25B748-E383-4BEE-AC92-22A0170E95F9}"/>
              </a:ext>
            </a:extLst>
          </p:cNvPr>
          <p:cNvSpPr/>
          <p:nvPr/>
        </p:nvSpPr>
        <p:spPr>
          <a:xfrm>
            <a:off x="397487" y="1737865"/>
            <a:ext cx="2204291" cy="3926280"/>
          </a:xfrm>
          <a:prstGeom prst="rect">
            <a:avLst/>
          </a:prstGeom>
          <a:noFill/>
          <a:ln>
            <a:noFill/>
          </a:ln>
        </p:spPr>
        <p:txBody>
          <a:bodyPr spcFirstLastPara="1" wrap="square" lIns="121900" tIns="121900" rIns="121900" bIns="121900" anchor="ctr" anchorCtr="0">
            <a:noAutofit/>
          </a:bodyPr>
          <a:lstStyle/>
          <a:p>
            <a:pPr algn="ctr"/>
            <a:r>
              <a:rPr lang="en" sz="1333" dirty="0">
                <a:solidFill>
                  <a:srgbClr val="A7A4BC"/>
                </a:solidFill>
                <a:latin typeface="Muli"/>
                <a:ea typeface="Muli"/>
                <a:cs typeface="Muli"/>
                <a:sym typeface="Muli"/>
              </a:rPr>
              <a:t>Place your screenshot here</a:t>
            </a:r>
            <a:endParaRPr sz="1333" dirty="0">
              <a:solidFill>
                <a:srgbClr val="A7A4BC"/>
              </a:solidFill>
              <a:latin typeface="Muli"/>
              <a:ea typeface="Muli"/>
              <a:cs typeface="Muli"/>
              <a:sym typeface="Muli"/>
            </a:endParaRPr>
          </a:p>
        </p:txBody>
      </p:sp>
      <p:grpSp>
        <p:nvGrpSpPr>
          <p:cNvPr id="39" name="Google Shape;270;p33">
            <a:extLst>
              <a:ext uri="{FF2B5EF4-FFF2-40B4-BE49-F238E27FC236}">
                <a16:creationId xmlns:a16="http://schemas.microsoft.com/office/drawing/2014/main" id="{3179BA06-BC83-49A1-A143-93C304211524}"/>
              </a:ext>
            </a:extLst>
          </p:cNvPr>
          <p:cNvGrpSpPr/>
          <p:nvPr/>
        </p:nvGrpSpPr>
        <p:grpSpPr>
          <a:xfrm>
            <a:off x="318655" y="1381331"/>
            <a:ext cx="2598512" cy="4827806"/>
            <a:chOff x="2547150" y="238125"/>
            <a:chExt cx="2525675" cy="5238750"/>
          </a:xfrm>
        </p:grpSpPr>
        <p:sp>
          <p:nvSpPr>
            <p:cNvPr id="40" name="Google Shape;271;p33">
              <a:extLst>
                <a:ext uri="{FF2B5EF4-FFF2-40B4-BE49-F238E27FC236}">
                  <a16:creationId xmlns:a16="http://schemas.microsoft.com/office/drawing/2014/main" id="{DE1F4BBD-9D2B-454B-BD5B-4E50B554B7B7}"/>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D8D5EB"/>
            </a:solidFill>
            <a:ln>
              <a:noFill/>
            </a:ln>
          </p:spPr>
          <p:txBody>
            <a:bodyPr spcFirstLastPara="1" wrap="square" lIns="121900" tIns="121900" rIns="121900" bIns="121900" anchor="ctr" anchorCtr="0">
              <a:noAutofit/>
            </a:bodyPr>
            <a:lstStyle/>
            <a:p>
              <a:endParaRPr sz="2400"/>
            </a:p>
          </p:txBody>
        </p:sp>
        <p:sp>
          <p:nvSpPr>
            <p:cNvPr id="41" name="Google Shape;272;p33">
              <a:extLst>
                <a:ext uri="{FF2B5EF4-FFF2-40B4-BE49-F238E27FC236}">
                  <a16:creationId xmlns:a16="http://schemas.microsoft.com/office/drawing/2014/main" id="{FBD75CBD-F13B-4896-93A5-7317C50744F0}"/>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42" name="Google Shape;273;p33">
              <a:extLst>
                <a:ext uri="{FF2B5EF4-FFF2-40B4-BE49-F238E27FC236}">
                  <a16:creationId xmlns:a16="http://schemas.microsoft.com/office/drawing/2014/main" id="{6C5A03CB-C783-4330-9CCB-E37F0B15B7FB}"/>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43" name="Google Shape;274;p33">
              <a:extLst>
                <a:ext uri="{FF2B5EF4-FFF2-40B4-BE49-F238E27FC236}">
                  <a16:creationId xmlns:a16="http://schemas.microsoft.com/office/drawing/2014/main" id="{6249E968-8E71-4E81-9F19-1CAC154AACDA}"/>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grpSp>
      <p:pic>
        <p:nvPicPr>
          <p:cNvPr id="9" name="Picture 8">
            <a:extLst>
              <a:ext uri="{FF2B5EF4-FFF2-40B4-BE49-F238E27FC236}">
                <a16:creationId xmlns:a16="http://schemas.microsoft.com/office/drawing/2014/main" id="{2CDD7DBC-7ED2-4A08-9D21-E1D7CD92D2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81" y="1814717"/>
            <a:ext cx="2506864" cy="3952396"/>
          </a:xfrm>
          <a:prstGeom prst="rect">
            <a:avLst/>
          </a:prstGeom>
        </p:spPr>
      </p:pic>
      <p:sp>
        <p:nvSpPr>
          <p:cNvPr id="44" name="Google Shape;268;p33">
            <a:extLst>
              <a:ext uri="{FF2B5EF4-FFF2-40B4-BE49-F238E27FC236}">
                <a16:creationId xmlns:a16="http://schemas.microsoft.com/office/drawing/2014/main" id="{C429EACF-DA49-4AF8-A480-127FEBC2306E}"/>
              </a:ext>
            </a:extLst>
          </p:cNvPr>
          <p:cNvSpPr/>
          <p:nvPr/>
        </p:nvSpPr>
        <p:spPr>
          <a:xfrm>
            <a:off x="2917167" y="1702251"/>
            <a:ext cx="2204291" cy="3926280"/>
          </a:xfrm>
          <a:prstGeom prst="rect">
            <a:avLst/>
          </a:prstGeom>
          <a:noFill/>
          <a:ln>
            <a:noFill/>
          </a:ln>
        </p:spPr>
        <p:txBody>
          <a:bodyPr spcFirstLastPara="1" wrap="square" lIns="121900" tIns="121900" rIns="121900" bIns="121900" anchor="ctr" anchorCtr="0">
            <a:noAutofit/>
          </a:bodyPr>
          <a:lstStyle/>
          <a:p>
            <a:pPr algn="ctr"/>
            <a:endParaRPr sz="1333" dirty="0">
              <a:solidFill>
                <a:srgbClr val="A7A4BC"/>
              </a:solidFill>
              <a:latin typeface="Muli"/>
              <a:ea typeface="Muli"/>
              <a:cs typeface="Muli"/>
              <a:sym typeface="Muli"/>
            </a:endParaRPr>
          </a:p>
        </p:txBody>
      </p:sp>
      <p:grpSp>
        <p:nvGrpSpPr>
          <p:cNvPr id="45" name="Google Shape;270;p33">
            <a:extLst>
              <a:ext uri="{FF2B5EF4-FFF2-40B4-BE49-F238E27FC236}">
                <a16:creationId xmlns:a16="http://schemas.microsoft.com/office/drawing/2014/main" id="{0A2AC3D3-709A-4CE5-9042-6946DBAC45A4}"/>
              </a:ext>
            </a:extLst>
          </p:cNvPr>
          <p:cNvGrpSpPr/>
          <p:nvPr/>
        </p:nvGrpSpPr>
        <p:grpSpPr>
          <a:xfrm>
            <a:off x="3229266" y="1345717"/>
            <a:ext cx="2753251" cy="4827806"/>
            <a:chOff x="2547150" y="238125"/>
            <a:chExt cx="2525675" cy="5238750"/>
          </a:xfrm>
        </p:grpSpPr>
        <p:sp>
          <p:nvSpPr>
            <p:cNvPr id="46" name="Google Shape;271;p33">
              <a:extLst>
                <a:ext uri="{FF2B5EF4-FFF2-40B4-BE49-F238E27FC236}">
                  <a16:creationId xmlns:a16="http://schemas.microsoft.com/office/drawing/2014/main" id="{BF9042B8-DA6C-47F6-8FD5-9084C081C8E9}"/>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D8D5EB"/>
            </a:solidFill>
            <a:ln>
              <a:noFill/>
            </a:ln>
          </p:spPr>
          <p:txBody>
            <a:bodyPr spcFirstLastPara="1" wrap="square" lIns="121900" tIns="121900" rIns="121900" bIns="121900" anchor="ctr" anchorCtr="0">
              <a:noAutofit/>
            </a:bodyPr>
            <a:lstStyle/>
            <a:p>
              <a:endParaRPr sz="2400"/>
            </a:p>
          </p:txBody>
        </p:sp>
        <p:sp>
          <p:nvSpPr>
            <p:cNvPr id="47" name="Google Shape;272;p33">
              <a:extLst>
                <a:ext uri="{FF2B5EF4-FFF2-40B4-BE49-F238E27FC236}">
                  <a16:creationId xmlns:a16="http://schemas.microsoft.com/office/drawing/2014/main" id="{2242D4DD-0986-47E0-AD63-8174494885AB}"/>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48" name="Google Shape;273;p33">
              <a:extLst>
                <a:ext uri="{FF2B5EF4-FFF2-40B4-BE49-F238E27FC236}">
                  <a16:creationId xmlns:a16="http://schemas.microsoft.com/office/drawing/2014/main" id="{E35C9872-533D-4178-8D0B-1BE246A11176}"/>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49" name="Google Shape;274;p33">
              <a:extLst>
                <a:ext uri="{FF2B5EF4-FFF2-40B4-BE49-F238E27FC236}">
                  <a16:creationId xmlns:a16="http://schemas.microsoft.com/office/drawing/2014/main" id="{33ADE6E8-D367-45F2-B24D-73E747D147FA}"/>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grpSp>
      <p:pic>
        <p:nvPicPr>
          <p:cNvPr id="12" name="Picture 11" descr="A screenshot of a cell phone&#10;&#10;Description automatically generated">
            <a:extLst>
              <a:ext uri="{FF2B5EF4-FFF2-40B4-BE49-F238E27FC236}">
                <a16:creationId xmlns:a16="http://schemas.microsoft.com/office/drawing/2014/main" id="{D30CCE60-BB6E-4E1D-865F-4981A4E5A4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1177" y="1779104"/>
            <a:ext cx="2655685" cy="3952395"/>
          </a:xfrm>
          <a:prstGeom prst="rect">
            <a:avLst/>
          </a:prstGeom>
        </p:spPr>
      </p:pic>
      <p:sp>
        <p:nvSpPr>
          <p:cNvPr id="51" name="TextBox 50">
            <a:extLst>
              <a:ext uri="{FF2B5EF4-FFF2-40B4-BE49-F238E27FC236}">
                <a16:creationId xmlns:a16="http://schemas.microsoft.com/office/drawing/2014/main" id="{FE77D570-D239-47C5-B8E6-DA47E8F77EA5}"/>
              </a:ext>
            </a:extLst>
          </p:cNvPr>
          <p:cNvSpPr txBox="1"/>
          <p:nvPr/>
        </p:nvSpPr>
        <p:spPr>
          <a:xfrm>
            <a:off x="5814186" y="2900786"/>
            <a:ext cx="914400" cy="1600438"/>
          </a:xfrm>
          <a:prstGeom prst="rect">
            <a:avLst/>
          </a:prstGeom>
          <a:noFill/>
        </p:spPr>
        <p:txBody>
          <a:bodyPr wrap="square" rtlCol="0">
            <a:spAutoFit/>
          </a:bodyPr>
          <a:lstStyle/>
          <a:p>
            <a:r>
              <a:rPr lang="id-ID" sz="9800" dirty="0">
                <a:solidFill>
                  <a:srgbClr val="81B444"/>
                </a:solidFill>
                <a:latin typeface="Courier New" panose="02070309020205020404" pitchFamily="49" charset="0"/>
                <a:cs typeface="Courier New" panose="02070309020205020404" pitchFamily="49" charset="0"/>
              </a:rPr>
              <a:t>}</a:t>
            </a:r>
          </a:p>
        </p:txBody>
      </p:sp>
      <p:sp>
        <p:nvSpPr>
          <p:cNvPr id="53" name="TextBox 52">
            <a:extLst>
              <a:ext uri="{FF2B5EF4-FFF2-40B4-BE49-F238E27FC236}">
                <a16:creationId xmlns:a16="http://schemas.microsoft.com/office/drawing/2014/main" id="{2CEC5997-8F95-4EF8-91D6-AE869DE7ABC5}"/>
              </a:ext>
            </a:extLst>
          </p:cNvPr>
          <p:cNvSpPr txBox="1"/>
          <p:nvPr/>
        </p:nvSpPr>
        <p:spPr>
          <a:xfrm>
            <a:off x="6774306" y="3485743"/>
            <a:ext cx="2179195" cy="369332"/>
          </a:xfrm>
          <a:prstGeom prst="rect">
            <a:avLst/>
          </a:prstGeom>
          <a:noFill/>
        </p:spPr>
        <p:txBody>
          <a:bodyPr wrap="square" rtlCol="0">
            <a:spAutoFit/>
          </a:bodyPr>
          <a:lstStyle/>
          <a:p>
            <a:r>
              <a:rPr lang="id-ID" dirty="0">
                <a:highlight>
                  <a:srgbClr val="2899E5"/>
                </a:highlight>
                <a:latin typeface="Lora Medium Italic" pitchFamily="2" charset="0"/>
              </a:rPr>
              <a:t>Tampilan awal bot</a:t>
            </a:r>
          </a:p>
        </p:txBody>
      </p:sp>
      <p:sp>
        <p:nvSpPr>
          <p:cNvPr id="54" name="Rectangle 53">
            <a:extLst>
              <a:ext uri="{FF2B5EF4-FFF2-40B4-BE49-F238E27FC236}">
                <a16:creationId xmlns:a16="http://schemas.microsoft.com/office/drawing/2014/main" id="{E7CE307F-E93E-48DC-A040-EDAA3236DCE0}"/>
              </a:ext>
            </a:extLst>
          </p:cNvPr>
          <p:cNvSpPr/>
          <p:nvPr/>
        </p:nvSpPr>
        <p:spPr>
          <a:xfrm>
            <a:off x="7319266" y="3855075"/>
            <a:ext cx="1634235" cy="338554"/>
          </a:xfrm>
          <a:prstGeom prst="rect">
            <a:avLst/>
          </a:prstGeom>
        </p:spPr>
        <p:txBody>
          <a:bodyPr wrap="square">
            <a:spAutoFit/>
          </a:bodyPr>
          <a:lstStyle/>
          <a:p>
            <a:r>
              <a:rPr lang="id-ID" sz="1600" dirty="0">
                <a:highlight>
                  <a:srgbClr val="2899E5"/>
                </a:highlight>
                <a:latin typeface="Lora Medium Italic" pitchFamily="2" charset="0"/>
              </a:rPr>
              <a:t>pada pengguna</a:t>
            </a:r>
            <a:endParaRPr lang="id-ID" sz="1600" dirty="0"/>
          </a:p>
        </p:txBody>
      </p:sp>
    </p:spTree>
    <p:extLst>
      <p:ext uri="{BB962C8B-B14F-4D97-AF65-F5344CB8AC3E}">
        <p14:creationId xmlns:p14="http://schemas.microsoft.com/office/powerpoint/2010/main" val="2923689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BA2B6176-BA1D-484D-8411-50625DF1E045}"/>
              </a:ext>
            </a:extLst>
          </p:cNvPr>
          <p:cNvSpPr/>
          <p:nvPr/>
        </p:nvSpPr>
        <p:spPr>
          <a:xfrm>
            <a:off x="318655" y="558487"/>
            <a:ext cx="8634846" cy="45719"/>
          </a:xfrm>
          <a:prstGeom prst="rect">
            <a:avLst/>
          </a:prstGeom>
          <a:solidFill>
            <a:srgbClr val="A7D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highlight>
                <a:srgbClr val="A7D86D"/>
              </a:highlight>
            </a:endParaRPr>
          </a:p>
        </p:txBody>
      </p:sp>
      <p:sp>
        <p:nvSpPr>
          <p:cNvPr id="7" name="TextBox 6">
            <a:extLst>
              <a:ext uri="{FF2B5EF4-FFF2-40B4-BE49-F238E27FC236}">
                <a16:creationId xmlns:a16="http://schemas.microsoft.com/office/drawing/2014/main" id="{7B1AE69A-609E-460F-924A-DD3D9236E343}"/>
              </a:ext>
            </a:extLst>
          </p:cNvPr>
          <p:cNvSpPr txBox="1"/>
          <p:nvPr/>
        </p:nvSpPr>
        <p:spPr>
          <a:xfrm>
            <a:off x="228121" y="135038"/>
            <a:ext cx="3361805" cy="400110"/>
          </a:xfrm>
          <a:prstGeom prst="rect">
            <a:avLst/>
          </a:prstGeom>
          <a:noFill/>
        </p:spPr>
        <p:txBody>
          <a:bodyPr wrap="square" rtlCol="0">
            <a:spAutoFit/>
          </a:bodyPr>
          <a:lstStyle/>
          <a:p>
            <a:r>
              <a:rPr lang="id-ID" sz="2000" dirty="0">
                <a:highlight>
                  <a:srgbClr val="2899E5"/>
                </a:highlight>
                <a:latin typeface="Lora Medium Italic" pitchFamily="2" charset="0"/>
              </a:rPr>
              <a:t>ANTARMUKA PENGGUNA</a:t>
            </a:r>
          </a:p>
        </p:txBody>
      </p:sp>
      <p:sp>
        <p:nvSpPr>
          <p:cNvPr id="51" name="TextBox 50">
            <a:extLst>
              <a:ext uri="{FF2B5EF4-FFF2-40B4-BE49-F238E27FC236}">
                <a16:creationId xmlns:a16="http://schemas.microsoft.com/office/drawing/2014/main" id="{FE77D570-D239-47C5-B8E6-DA47E8F77EA5}"/>
              </a:ext>
            </a:extLst>
          </p:cNvPr>
          <p:cNvSpPr txBox="1"/>
          <p:nvPr/>
        </p:nvSpPr>
        <p:spPr>
          <a:xfrm rot="5400000">
            <a:off x="1124223" y="4975411"/>
            <a:ext cx="914400" cy="1323439"/>
          </a:xfrm>
          <a:prstGeom prst="rect">
            <a:avLst/>
          </a:prstGeom>
          <a:noFill/>
        </p:spPr>
        <p:txBody>
          <a:bodyPr wrap="square" rtlCol="0">
            <a:spAutoFit/>
          </a:bodyPr>
          <a:lstStyle/>
          <a:p>
            <a:r>
              <a:rPr lang="id-ID" sz="8000" dirty="0">
                <a:solidFill>
                  <a:srgbClr val="81B444"/>
                </a:solidFill>
                <a:latin typeface="Courier New" panose="02070309020205020404" pitchFamily="49" charset="0"/>
                <a:cs typeface="Courier New" panose="02070309020205020404" pitchFamily="49" charset="0"/>
              </a:rPr>
              <a:t>}</a:t>
            </a:r>
          </a:p>
        </p:txBody>
      </p:sp>
      <p:grpSp>
        <p:nvGrpSpPr>
          <p:cNvPr id="22" name="Google Shape;270;p33">
            <a:extLst>
              <a:ext uri="{FF2B5EF4-FFF2-40B4-BE49-F238E27FC236}">
                <a16:creationId xmlns:a16="http://schemas.microsoft.com/office/drawing/2014/main" id="{037FBA15-0DEF-4462-A51D-7A81C814371A}"/>
              </a:ext>
            </a:extLst>
          </p:cNvPr>
          <p:cNvGrpSpPr/>
          <p:nvPr/>
        </p:nvGrpSpPr>
        <p:grpSpPr>
          <a:xfrm>
            <a:off x="318655" y="697840"/>
            <a:ext cx="2527415" cy="4697120"/>
            <a:chOff x="2547150" y="238125"/>
            <a:chExt cx="2525675" cy="5238750"/>
          </a:xfrm>
        </p:grpSpPr>
        <p:sp>
          <p:nvSpPr>
            <p:cNvPr id="23" name="Google Shape;271;p33">
              <a:extLst>
                <a:ext uri="{FF2B5EF4-FFF2-40B4-BE49-F238E27FC236}">
                  <a16:creationId xmlns:a16="http://schemas.microsoft.com/office/drawing/2014/main" id="{BE9D8647-EE8E-4F76-9792-8A14D92BBBFD}"/>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D8D5EB"/>
            </a:solidFill>
            <a:ln>
              <a:noFill/>
            </a:ln>
          </p:spPr>
          <p:txBody>
            <a:bodyPr spcFirstLastPara="1" wrap="square" lIns="121900" tIns="121900" rIns="121900" bIns="121900" anchor="ctr" anchorCtr="0">
              <a:noAutofit/>
            </a:bodyPr>
            <a:lstStyle/>
            <a:p>
              <a:endParaRPr sz="2400"/>
            </a:p>
          </p:txBody>
        </p:sp>
        <p:sp>
          <p:nvSpPr>
            <p:cNvPr id="24" name="Google Shape;272;p33">
              <a:extLst>
                <a:ext uri="{FF2B5EF4-FFF2-40B4-BE49-F238E27FC236}">
                  <a16:creationId xmlns:a16="http://schemas.microsoft.com/office/drawing/2014/main" id="{CD6498BE-D0D3-461D-BDE8-C7AB50ED02C0}"/>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25" name="Google Shape;273;p33">
              <a:extLst>
                <a:ext uri="{FF2B5EF4-FFF2-40B4-BE49-F238E27FC236}">
                  <a16:creationId xmlns:a16="http://schemas.microsoft.com/office/drawing/2014/main" id="{C60F5842-C655-410F-AD69-6F89E11E838C}"/>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26" name="Google Shape;274;p33">
              <a:extLst>
                <a:ext uri="{FF2B5EF4-FFF2-40B4-BE49-F238E27FC236}">
                  <a16:creationId xmlns:a16="http://schemas.microsoft.com/office/drawing/2014/main" id="{CD5E01D4-2FAF-4AD2-9ACE-612D063F0D69}"/>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grpSp>
      <p:pic>
        <p:nvPicPr>
          <p:cNvPr id="4" name="Picture 3" descr="A screenshot of a cell phone&#10;&#10;Description automatically generated">
            <a:extLst>
              <a:ext uri="{FF2B5EF4-FFF2-40B4-BE49-F238E27FC236}">
                <a16:creationId xmlns:a16="http://schemas.microsoft.com/office/drawing/2014/main" id="{1488334C-C042-45C8-86C9-D912BCDF9D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708" y="1131226"/>
            <a:ext cx="2409459" cy="3837938"/>
          </a:xfrm>
          <a:prstGeom prst="rect">
            <a:avLst/>
          </a:prstGeom>
        </p:spPr>
      </p:pic>
      <p:sp>
        <p:nvSpPr>
          <p:cNvPr id="30" name="TextBox 29">
            <a:extLst>
              <a:ext uri="{FF2B5EF4-FFF2-40B4-BE49-F238E27FC236}">
                <a16:creationId xmlns:a16="http://schemas.microsoft.com/office/drawing/2014/main" id="{078E0550-45BE-4793-B7D7-38B5BC008C1D}"/>
              </a:ext>
            </a:extLst>
          </p:cNvPr>
          <p:cNvSpPr txBox="1"/>
          <p:nvPr/>
        </p:nvSpPr>
        <p:spPr>
          <a:xfrm>
            <a:off x="318655" y="5731991"/>
            <a:ext cx="2527415" cy="338554"/>
          </a:xfrm>
          <a:prstGeom prst="rect">
            <a:avLst/>
          </a:prstGeom>
          <a:noFill/>
        </p:spPr>
        <p:txBody>
          <a:bodyPr wrap="square" rtlCol="0">
            <a:spAutoFit/>
          </a:bodyPr>
          <a:lstStyle/>
          <a:p>
            <a:r>
              <a:rPr lang="id-ID" sz="1600" dirty="0">
                <a:highlight>
                  <a:srgbClr val="2899E5"/>
                </a:highlight>
                <a:latin typeface="Lora Medium Italic" pitchFamily="2" charset="0"/>
              </a:rPr>
              <a:t>Sub Menu Kabar Terbaru</a:t>
            </a:r>
          </a:p>
        </p:txBody>
      </p:sp>
      <p:sp>
        <p:nvSpPr>
          <p:cNvPr id="31" name="TextBox 30">
            <a:extLst>
              <a:ext uri="{FF2B5EF4-FFF2-40B4-BE49-F238E27FC236}">
                <a16:creationId xmlns:a16="http://schemas.microsoft.com/office/drawing/2014/main" id="{DA50AA31-322A-476B-8DD6-D6D37F2E5333}"/>
              </a:ext>
            </a:extLst>
          </p:cNvPr>
          <p:cNvSpPr txBox="1"/>
          <p:nvPr/>
        </p:nvSpPr>
        <p:spPr>
          <a:xfrm rot="5400000">
            <a:off x="4040143" y="4975411"/>
            <a:ext cx="914400" cy="1323439"/>
          </a:xfrm>
          <a:prstGeom prst="rect">
            <a:avLst/>
          </a:prstGeom>
          <a:noFill/>
        </p:spPr>
        <p:txBody>
          <a:bodyPr wrap="square" rtlCol="0">
            <a:spAutoFit/>
          </a:bodyPr>
          <a:lstStyle/>
          <a:p>
            <a:r>
              <a:rPr lang="id-ID" sz="8000" dirty="0">
                <a:solidFill>
                  <a:srgbClr val="81B444"/>
                </a:solidFill>
                <a:latin typeface="Courier New" panose="02070309020205020404" pitchFamily="49" charset="0"/>
                <a:cs typeface="Courier New" panose="02070309020205020404" pitchFamily="49" charset="0"/>
              </a:rPr>
              <a:t>}</a:t>
            </a:r>
          </a:p>
        </p:txBody>
      </p:sp>
      <p:grpSp>
        <p:nvGrpSpPr>
          <p:cNvPr id="32" name="Google Shape;270;p33">
            <a:extLst>
              <a:ext uri="{FF2B5EF4-FFF2-40B4-BE49-F238E27FC236}">
                <a16:creationId xmlns:a16="http://schemas.microsoft.com/office/drawing/2014/main" id="{2C315755-0341-4047-8FCE-CB25CDB6873F}"/>
              </a:ext>
            </a:extLst>
          </p:cNvPr>
          <p:cNvGrpSpPr/>
          <p:nvPr/>
        </p:nvGrpSpPr>
        <p:grpSpPr>
          <a:xfrm>
            <a:off x="3234575" y="697840"/>
            <a:ext cx="2527415" cy="4697120"/>
            <a:chOff x="2547150" y="238125"/>
            <a:chExt cx="2525675" cy="5238750"/>
          </a:xfrm>
        </p:grpSpPr>
        <p:sp>
          <p:nvSpPr>
            <p:cNvPr id="33" name="Google Shape;271;p33">
              <a:extLst>
                <a:ext uri="{FF2B5EF4-FFF2-40B4-BE49-F238E27FC236}">
                  <a16:creationId xmlns:a16="http://schemas.microsoft.com/office/drawing/2014/main" id="{AD100D79-8294-4F70-9B44-73DC8AE579AC}"/>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D8D5EB"/>
            </a:solidFill>
            <a:ln>
              <a:noFill/>
            </a:ln>
          </p:spPr>
          <p:txBody>
            <a:bodyPr spcFirstLastPara="1" wrap="square" lIns="121900" tIns="121900" rIns="121900" bIns="121900" anchor="ctr" anchorCtr="0">
              <a:noAutofit/>
            </a:bodyPr>
            <a:lstStyle/>
            <a:p>
              <a:endParaRPr sz="2400"/>
            </a:p>
          </p:txBody>
        </p:sp>
        <p:sp>
          <p:nvSpPr>
            <p:cNvPr id="34" name="Google Shape;272;p33">
              <a:extLst>
                <a:ext uri="{FF2B5EF4-FFF2-40B4-BE49-F238E27FC236}">
                  <a16:creationId xmlns:a16="http://schemas.microsoft.com/office/drawing/2014/main" id="{E13DA4C0-BBD5-4DB4-AEDD-95FD6C32C059}"/>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35" name="Google Shape;273;p33">
              <a:extLst>
                <a:ext uri="{FF2B5EF4-FFF2-40B4-BE49-F238E27FC236}">
                  <a16:creationId xmlns:a16="http://schemas.microsoft.com/office/drawing/2014/main" id="{1FF5FD87-2358-458C-9A7E-7D173FB6A57E}"/>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36" name="Google Shape;274;p33">
              <a:extLst>
                <a:ext uri="{FF2B5EF4-FFF2-40B4-BE49-F238E27FC236}">
                  <a16:creationId xmlns:a16="http://schemas.microsoft.com/office/drawing/2014/main" id="{50DE035E-D6BC-459F-809E-D5752F79BC92}"/>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grpSp>
      <p:pic>
        <p:nvPicPr>
          <p:cNvPr id="50" name="Picture 49">
            <a:extLst>
              <a:ext uri="{FF2B5EF4-FFF2-40B4-BE49-F238E27FC236}">
                <a16:creationId xmlns:a16="http://schemas.microsoft.com/office/drawing/2014/main" id="{CB62E10E-247D-489E-9883-8FBEF0413E2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93628" y="1129582"/>
            <a:ext cx="2409459" cy="3841226"/>
          </a:xfrm>
          <a:prstGeom prst="rect">
            <a:avLst/>
          </a:prstGeom>
        </p:spPr>
      </p:pic>
      <p:sp>
        <p:nvSpPr>
          <p:cNvPr id="52" name="TextBox 51">
            <a:extLst>
              <a:ext uri="{FF2B5EF4-FFF2-40B4-BE49-F238E27FC236}">
                <a16:creationId xmlns:a16="http://schemas.microsoft.com/office/drawing/2014/main" id="{ADBC9946-0688-4BAE-8868-5C24980E282E}"/>
              </a:ext>
            </a:extLst>
          </p:cNvPr>
          <p:cNvSpPr txBox="1"/>
          <p:nvPr/>
        </p:nvSpPr>
        <p:spPr>
          <a:xfrm>
            <a:off x="3112198" y="5727370"/>
            <a:ext cx="2770290" cy="338554"/>
          </a:xfrm>
          <a:prstGeom prst="rect">
            <a:avLst/>
          </a:prstGeom>
          <a:noFill/>
        </p:spPr>
        <p:txBody>
          <a:bodyPr wrap="square" rtlCol="0">
            <a:spAutoFit/>
          </a:bodyPr>
          <a:lstStyle/>
          <a:p>
            <a:pPr algn="ctr"/>
            <a:r>
              <a:rPr lang="id-ID" sz="1600" dirty="0">
                <a:highlight>
                  <a:srgbClr val="2899E5"/>
                </a:highlight>
                <a:latin typeface="Lora Medium Italic" pitchFamily="2" charset="0"/>
              </a:rPr>
              <a:t>Kanal Berita Terbaru BPBD</a:t>
            </a:r>
          </a:p>
        </p:txBody>
      </p:sp>
      <p:sp>
        <p:nvSpPr>
          <p:cNvPr id="61" name="TextBox 60">
            <a:extLst>
              <a:ext uri="{FF2B5EF4-FFF2-40B4-BE49-F238E27FC236}">
                <a16:creationId xmlns:a16="http://schemas.microsoft.com/office/drawing/2014/main" id="{3A2995CC-FAA6-49EC-8157-8A7F9F57AFD2}"/>
              </a:ext>
            </a:extLst>
          </p:cNvPr>
          <p:cNvSpPr txBox="1"/>
          <p:nvPr/>
        </p:nvSpPr>
        <p:spPr>
          <a:xfrm rot="5400000">
            <a:off x="7096676" y="4975411"/>
            <a:ext cx="914400" cy="1323439"/>
          </a:xfrm>
          <a:prstGeom prst="rect">
            <a:avLst/>
          </a:prstGeom>
          <a:noFill/>
        </p:spPr>
        <p:txBody>
          <a:bodyPr wrap="square" rtlCol="0">
            <a:spAutoFit/>
          </a:bodyPr>
          <a:lstStyle/>
          <a:p>
            <a:r>
              <a:rPr lang="id-ID" sz="8000" dirty="0">
                <a:solidFill>
                  <a:srgbClr val="81B444"/>
                </a:solidFill>
                <a:latin typeface="Courier New" panose="02070309020205020404" pitchFamily="49" charset="0"/>
                <a:cs typeface="Courier New" panose="02070309020205020404" pitchFamily="49" charset="0"/>
              </a:rPr>
              <a:t>}</a:t>
            </a:r>
          </a:p>
        </p:txBody>
      </p:sp>
      <p:grpSp>
        <p:nvGrpSpPr>
          <p:cNvPr id="62" name="Google Shape;270;p33">
            <a:extLst>
              <a:ext uri="{FF2B5EF4-FFF2-40B4-BE49-F238E27FC236}">
                <a16:creationId xmlns:a16="http://schemas.microsoft.com/office/drawing/2014/main" id="{A6BC4ACA-46D4-4502-AF80-58B2D06A8371}"/>
              </a:ext>
            </a:extLst>
          </p:cNvPr>
          <p:cNvGrpSpPr/>
          <p:nvPr/>
        </p:nvGrpSpPr>
        <p:grpSpPr>
          <a:xfrm>
            <a:off x="6291108" y="697840"/>
            <a:ext cx="2527415" cy="4697120"/>
            <a:chOff x="2547150" y="238125"/>
            <a:chExt cx="2525675" cy="5238750"/>
          </a:xfrm>
        </p:grpSpPr>
        <p:sp>
          <p:nvSpPr>
            <p:cNvPr id="63" name="Google Shape;271;p33">
              <a:extLst>
                <a:ext uri="{FF2B5EF4-FFF2-40B4-BE49-F238E27FC236}">
                  <a16:creationId xmlns:a16="http://schemas.microsoft.com/office/drawing/2014/main" id="{214CC479-A1DC-4C89-8F71-FC78A4D01475}"/>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D8D5EB"/>
            </a:solidFill>
            <a:ln>
              <a:noFill/>
            </a:ln>
          </p:spPr>
          <p:txBody>
            <a:bodyPr spcFirstLastPara="1" wrap="square" lIns="121900" tIns="121900" rIns="121900" bIns="121900" anchor="ctr" anchorCtr="0">
              <a:noAutofit/>
            </a:bodyPr>
            <a:lstStyle/>
            <a:p>
              <a:endParaRPr sz="2400"/>
            </a:p>
          </p:txBody>
        </p:sp>
        <p:sp>
          <p:nvSpPr>
            <p:cNvPr id="64" name="Google Shape;272;p33">
              <a:extLst>
                <a:ext uri="{FF2B5EF4-FFF2-40B4-BE49-F238E27FC236}">
                  <a16:creationId xmlns:a16="http://schemas.microsoft.com/office/drawing/2014/main" id="{76B833D0-3228-44D2-BDF2-D5202FF92EEA}"/>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65" name="Google Shape;273;p33">
              <a:extLst>
                <a:ext uri="{FF2B5EF4-FFF2-40B4-BE49-F238E27FC236}">
                  <a16:creationId xmlns:a16="http://schemas.microsoft.com/office/drawing/2014/main" id="{83C90AA7-6228-457D-92AF-0F5B328EFBA8}"/>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66" name="Google Shape;274;p33">
              <a:extLst>
                <a:ext uri="{FF2B5EF4-FFF2-40B4-BE49-F238E27FC236}">
                  <a16:creationId xmlns:a16="http://schemas.microsoft.com/office/drawing/2014/main" id="{134EC276-B9EF-4B1D-A90A-873A2DDE12A7}"/>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grpSp>
      <p:pic>
        <p:nvPicPr>
          <p:cNvPr id="67" name="Picture 66">
            <a:extLst>
              <a:ext uri="{FF2B5EF4-FFF2-40B4-BE49-F238E27FC236}">
                <a16:creationId xmlns:a16="http://schemas.microsoft.com/office/drawing/2014/main" id="{B815E90E-F141-4EDB-A662-305F7B043CC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50161" y="1135489"/>
            <a:ext cx="2409459" cy="3829412"/>
          </a:xfrm>
          <a:prstGeom prst="rect">
            <a:avLst/>
          </a:prstGeom>
        </p:spPr>
      </p:pic>
      <p:sp>
        <p:nvSpPr>
          <p:cNvPr id="68" name="TextBox 67">
            <a:extLst>
              <a:ext uri="{FF2B5EF4-FFF2-40B4-BE49-F238E27FC236}">
                <a16:creationId xmlns:a16="http://schemas.microsoft.com/office/drawing/2014/main" id="{9127602B-BF63-4E8B-B1F1-3579FD4D572C}"/>
              </a:ext>
            </a:extLst>
          </p:cNvPr>
          <p:cNvSpPr txBox="1"/>
          <p:nvPr/>
        </p:nvSpPr>
        <p:spPr>
          <a:xfrm>
            <a:off x="6168731" y="5727370"/>
            <a:ext cx="2770290" cy="338554"/>
          </a:xfrm>
          <a:prstGeom prst="rect">
            <a:avLst/>
          </a:prstGeom>
          <a:noFill/>
        </p:spPr>
        <p:txBody>
          <a:bodyPr wrap="square" rtlCol="0">
            <a:spAutoFit/>
          </a:bodyPr>
          <a:lstStyle/>
          <a:p>
            <a:pPr algn="ctr"/>
            <a:r>
              <a:rPr lang="id-ID" sz="1600" dirty="0">
                <a:highlight>
                  <a:srgbClr val="2899E5"/>
                </a:highlight>
                <a:latin typeface="Lora Medium Italic" pitchFamily="2" charset="0"/>
              </a:rPr>
              <a:t>Kilas Info Cuaca</a:t>
            </a:r>
          </a:p>
        </p:txBody>
      </p:sp>
    </p:spTree>
    <p:extLst>
      <p:ext uri="{BB962C8B-B14F-4D97-AF65-F5344CB8AC3E}">
        <p14:creationId xmlns:p14="http://schemas.microsoft.com/office/powerpoint/2010/main" val="3115159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CF990A-B0C0-4F07-85FB-82649C0AF951}"/>
              </a:ext>
            </a:extLst>
          </p:cNvPr>
          <p:cNvSpPr/>
          <p:nvPr/>
        </p:nvSpPr>
        <p:spPr>
          <a:xfrm>
            <a:off x="318655" y="558487"/>
            <a:ext cx="8634846" cy="45719"/>
          </a:xfrm>
          <a:prstGeom prst="rect">
            <a:avLst/>
          </a:prstGeom>
          <a:solidFill>
            <a:srgbClr val="A7D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highlight>
                <a:srgbClr val="A7D86D"/>
              </a:highlight>
            </a:endParaRPr>
          </a:p>
        </p:txBody>
      </p:sp>
      <p:sp>
        <p:nvSpPr>
          <p:cNvPr id="3" name="TextBox 2">
            <a:extLst>
              <a:ext uri="{FF2B5EF4-FFF2-40B4-BE49-F238E27FC236}">
                <a16:creationId xmlns:a16="http://schemas.microsoft.com/office/drawing/2014/main" id="{3C55B2CF-B334-4F4C-BAFF-0E496DD34C3F}"/>
              </a:ext>
            </a:extLst>
          </p:cNvPr>
          <p:cNvSpPr txBox="1"/>
          <p:nvPr/>
        </p:nvSpPr>
        <p:spPr>
          <a:xfrm>
            <a:off x="228121" y="135038"/>
            <a:ext cx="3361805" cy="400110"/>
          </a:xfrm>
          <a:prstGeom prst="rect">
            <a:avLst/>
          </a:prstGeom>
          <a:noFill/>
        </p:spPr>
        <p:txBody>
          <a:bodyPr wrap="square" rtlCol="0">
            <a:spAutoFit/>
          </a:bodyPr>
          <a:lstStyle/>
          <a:p>
            <a:r>
              <a:rPr lang="id-ID" sz="2000" dirty="0">
                <a:highlight>
                  <a:srgbClr val="2899E5"/>
                </a:highlight>
                <a:latin typeface="Lora Medium Italic" pitchFamily="2" charset="0"/>
              </a:rPr>
              <a:t>ANTARMUKA PENGGUNA</a:t>
            </a:r>
          </a:p>
        </p:txBody>
      </p:sp>
      <p:sp>
        <p:nvSpPr>
          <p:cNvPr id="4" name="TextBox 3">
            <a:extLst>
              <a:ext uri="{FF2B5EF4-FFF2-40B4-BE49-F238E27FC236}">
                <a16:creationId xmlns:a16="http://schemas.microsoft.com/office/drawing/2014/main" id="{01C3CA79-4677-4288-9785-8D475B536A9F}"/>
              </a:ext>
            </a:extLst>
          </p:cNvPr>
          <p:cNvSpPr txBox="1"/>
          <p:nvPr/>
        </p:nvSpPr>
        <p:spPr>
          <a:xfrm rot="5400000">
            <a:off x="1124223" y="4975411"/>
            <a:ext cx="914400" cy="1323439"/>
          </a:xfrm>
          <a:prstGeom prst="rect">
            <a:avLst/>
          </a:prstGeom>
          <a:noFill/>
        </p:spPr>
        <p:txBody>
          <a:bodyPr wrap="square" rtlCol="0">
            <a:spAutoFit/>
          </a:bodyPr>
          <a:lstStyle/>
          <a:p>
            <a:r>
              <a:rPr lang="id-ID" sz="8000" dirty="0">
                <a:solidFill>
                  <a:srgbClr val="81B444"/>
                </a:solidFill>
                <a:latin typeface="Courier New" panose="02070309020205020404" pitchFamily="49" charset="0"/>
                <a:cs typeface="Courier New" panose="02070309020205020404" pitchFamily="49" charset="0"/>
              </a:rPr>
              <a:t>}</a:t>
            </a:r>
          </a:p>
        </p:txBody>
      </p:sp>
      <p:grpSp>
        <p:nvGrpSpPr>
          <p:cNvPr id="5" name="Google Shape;270;p33">
            <a:extLst>
              <a:ext uri="{FF2B5EF4-FFF2-40B4-BE49-F238E27FC236}">
                <a16:creationId xmlns:a16="http://schemas.microsoft.com/office/drawing/2014/main" id="{3A17BDD4-37FE-4BB6-BEFD-AA7BF2E7179A}"/>
              </a:ext>
            </a:extLst>
          </p:cNvPr>
          <p:cNvGrpSpPr/>
          <p:nvPr/>
        </p:nvGrpSpPr>
        <p:grpSpPr>
          <a:xfrm>
            <a:off x="318655" y="697840"/>
            <a:ext cx="2527415" cy="4697120"/>
            <a:chOff x="2547150" y="238125"/>
            <a:chExt cx="2525675" cy="5238750"/>
          </a:xfrm>
        </p:grpSpPr>
        <p:sp>
          <p:nvSpPr>
            <p:cNvPr id="6" name="Google Shape;271;p33">
              <a:extLst>
                <a:ext uri="{FF2B5EF4-FFF2-40B4-BE49-F238E27FC236}">
                  <a16:creationId xmlns:a16="http://schemas.microsoft.com/office/drawing/2014/main" id="{E49F5DB4-31EB-44D3-993E-DA5A8AF357DC}"/>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D8D5EB"/>
            </a:solidFill>
            <a:ln>
              <a:noFill/>
            </a:ln>
          </p:spPr>
          <p:txBody>
            <a:bodyPr spcFirstLastPara="1" wrap="square" lIns="121900" tIns="121900" rIns="121900" bIns="121900" anchor="ctr" anchorCtr="0">
              <a:noAutofit/>
            </a:bodyPr>
            <a:lstStyle/>
            <a:p>
              <a:endParaRPr sz="2400"/>
            </a:p>
          </p:txBody>
        </p:sp>
        <p:sp>
          <p:nvSpPr>
            <p:cNvPr id="7" name="Google Shape;272;p33">
              <a:extLst>
                <a:ext uri="{FF2B5EF4-FFF2-40B4-BE49-F238E27FC236}">
                  <a16:creationId xmlns:a16="http://schemas.microsoft.com/office/drawing/2014/main" id="{9D0DEA85-0722-41AE-9AEB-D59FA5C2F599}"/>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8" name="Google Shape;273;p33">
              <a:extLst>
                <a:ext uri="{FF2B5EF4-FFF2-40B4-BE49-F238E27FC236}">
                  <a16:creationId xmlns:a16="http://schemas.microsoft.com/office/drawing/2014/main" id="{42ADF0B4-4126-4E61-A05C-5A3127F7EA1F}"/>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9" name="Google Shape;274;p33">
              <a:extLst>
                <a:ext uri="{FF2B5EF4-FFF2-40B4-BE49-F238E27FC236}">
                  <a16:creationId xmlns:a16="http://schemas.microsoft.com/office/drawing/2014/main" id="{FCFADAA1-434A-4B6D-808F-76449F135F3F}"/>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grpSp>
      <p:pic>
        <p:nvPicPr>
          <p:cNvPr id="10" name="Picture 9">
            <a:extLst>
              <a:ext uri="{FF2B5EF4-FFF2-40B4-BE49-F238E27FC236}">
                <a16:creationId xmlns:a16="http://schemas.microsoft.com/office/drawing/2014/main" id="{CC57F061-49ED-49C2-B8C9-EFFE7D9A11A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77708" y="1119495"/>
            <a:ext cx="2409459" cy="3861400"/>
          </a:xfrm>
          <a:prstGeom prst="rect">
            <a:avLst/>
          </a:prstGeom>
        </p:spPr>
      </p:pic>
      <p:sp>
        <p:nvSpPr>
          <p:cNvPr id="11" name="TextBox 10">
            <a:extLst>
              <a:ext uri="{FF2B5EF4-FFF2-40B4-BE49-F238E27FC236}">
                <a16:creationId xmlns:a16="http://schemas.microsoft.com/office/drawing/2014/main" id="{D29974A0-F149-4C41-A849-92BC144F499D}"/>
              </a:ext>
            </a:extLst>
          </p:cNvPr>
          <p:cNvSpPr txBox="1"/>
          <p:nvPr/>
        </p:nvSpPr>
        <p:spPr>
          <a:xfrm>
            <a:off x="318655" y="5731991"/>
            <a:ext cx="2527415" cy="338554"/>
          </a:xfrm>
          <a:prstGeom prst="rect">
            <a:avLst/>
          </a:prstGeom>
          <a:noFill/>
        </p:spPr>
        <p:txBody>
          <a:bodyPr wrap="square" rtlCol="0">
            <a:spAutoFit/>
          </a:bodyPr>
          <a:lstStyle/>
          <a:p>
            <a:pPr algn="ctr"/>
            <a:r>
              <a:rPr lang="id-ID" sz="1600" dirty="0">
                <a:highlight>
                  <a:srgbClr val="2899E5"/>
                </a:highlight>
                <a:latin typeface="Lora Medium Italic" pitchFamily="2" charset="0"/>
              </a:rPr>
              <a:t>Menu </a:t>
            </a:r>
            <a:r>
              <a:rPr lang="id-ID" sz="1600" dirty="0" err="1">
                <a:highlight>
                  <a:srgbClr val="2899E5"/>
                </a:highlight>
                <a:latin typeface="Lora Medium Italic" pitchFamily="2" charset="0"/>
              </a:rPr>
              <a:t>Website</a:t>
            </a:r>
            <a:endParaRPr lang="id-ID" sz="1600" dirty="0">
              <a:highlight>
                <a:srgbClr val="2899E5"/>
              </a:highlight>
              <a:latin typeface="Lora Medium Italic" pitchFamily="2" charset="0"/>
            </a:endParaRPr>
          </a:p>
        </p:txBody>
      </p:sp>
      <p:sp>
        <p:nvSpPr>
          <p:cNvPr id="12" name="TextBox 11">
            <a:extLst>
              <a:ext uri="{FF2B5EF4-FFF2-40B4-BE49-F238E27FC236}">
                <a16:creationId xmlns:a16="http://schemas.microsoft.com/office/drawing/2014/main" id="{F7C3F3C5-0F21-4BA7-9AD3-6487375A8EC0}"/>
              </a:ext>
            </a:extLst>
          </p:cNvPr>
          <p:cNvSpPr txBox="1"/>
          <p:nvPr/>
        </p:nvSpPr>
        <p:spPr>
          <a:xfrm rot="5400000">
            <a:off x="4040143" y="4975411"/>
            <a:ext cx="914400" cy="1323439"/>
          </a:xfrm>
          <a:prstGeom prst="rect">
            <a:avLst/>
          </a:prstGeom>
          <a:noFill/>
        </p:spPr>
        <p:txBody>
          <a:bodyPr wrap="square" rtlCol="0">
            <a:spAutoFit/>
          </a:bodyPr>
          <a:lstStyle/>
          <a:p>
            <a:r>
              <a:rPr lang="id-ID" sz="8000" dirty="0">
                <a:solidFill>
                  <a:srgbClr val="81B444"/>
                </a:solidFill>
                <a:latin typeface="Courier New" panose="02070309020205020404" pitchFamily="49" charset="0"/>
                <a:cs typeface="Courier New" panose="02070309020205020404" pitchFamily="49" charset="0"/>
              </a:rPr>
              <a:t>}</a:t>
            </a:r>
          </a:p>
        </p:txBody>
      </p:sp>
      <p:grpSp>
        <p:nvGrpSpPr>
          <p:cNvPr id="13" name="Google Shape;270;p33">
            <a:extLst>
              <a:ext uri="{FF2B5EF4-FFF2-40B4-BE49-F238E27FC236}">
                <a16:creationId xmlns:a16="http://schemas.microsoft.com/office/drawing/2014/main" id="{0A5558C7-0C23-4E9B-A10A-F0C8541FA4AD}"/>
              </a:ext>
            </a:extLst>
          </p:cNvPr>
          <p:cNvGrpSpPr/>
          <p:nvPr/>
        </p:nvGrpSpPr>
        <p:grpSpPr>
          <a:xfrm>
            <a:off x="3234575" y="697840"/>
            <a:ext cx="2527415" cy="4697120"/>
            <a:chOff x="2547150" y="238125"/>
            <a:chExt cx="2525675" cy="5238750"/>
          </a:xfrm>
        </p:grpSpPr>
        <p:sp>
          <p:nvSpPr>
            <p:cNvPr id="14" name="Google Shape;271;p33">
              <a:extLst>
                <a:ext uri="{FF2B5EF4-FFF2-40B4-BE49-F238E27FC236}">
                  <a16:creationId xmlns:a16="http://schemas.microsoft.com/office/drawing/2014/main" id="{2778A223-538B-4965-885D-22D26B8357C4}"/>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D8D5EB"/>
            </a:solidFill>
            <a:ln>
              <a:noFill/>
            </a:ln>
          </p:spPr>
          <p:txBody>
            <a:bodyPr spcFirstLastPara="1" wrap="square" lIns="121900" tIns="121900" rIns="121900" bIns="121900" anchor="ctr" anchorCtr="0">
              <a:noAutofit/>
            </a:bodyPr>
            <a:lstStyle/>
            <a:p>
              <a:endParaRPr sz="2400"/>
            </a:p>
          </p:txBody>
        </p:sp>
        <p:sp>
          <p:nvSpPr>
            <p:cNvPr id="15" name="Google Shape;272;p33">
              <a:extLst>
                <a:ext uri="{FF2B5EF4-FFF2-40B4-BE49-F238E27FC236}">
                  <a16:creationId xmlns:a16="http://schemas.microsoft.com/office/drawing/2014/main" id="{F7BD6DCE-E675-4861-AD24-F16BEABD2642}"/>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16" name="Google Shape;273;p33">
              <a:extLst>
                <a:ext uri="{FF2B5EF4-FFF2-40B4-BE49-F238E27FC236}">
                  <a16:creationId xmlns:a16="http://schemas.microsoft.com/office/drawing/2014/main" id="{66B85257-5228-4F82-A0F8-4DCD9540FA94}"/>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17" name="Google Shape;274;p33">
              <a:extLst>
                <a:ext uri="{FF2B5EF4-FFF2-40B4-BE49-F238E27FC236}">
                  <a16:creationId xmlns:a16="http://schemas.microsoft.com/office/drawing/2014/main" id="{A2DBC174-366A-4CE5-A59B-B20D04F468A4}"/>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grpSp>
      <p:pic>
        <p:nvPicPr>
          <p:cNvPr id="18" name="Picture 17">
            <a:extLst>
              <a:ext uri="{FF2B5EF4-FFF2-40B4-BE49-F238E27FC236}">
                <a16:creationId xmlns:a16="http://schemas.microsoft.com/office/drawing/2014/main" id="{95A2C1C7-3B06-4A1A-966F-68D0CECD0C1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293628" y="1119494"/>
            <a:ext cx="2409459" cy="3861402"/>
          </a:xfrm>
          <a:prstGeom prst="rect">
            <a:avLst/>
          </a:prstGeom>
        </p:spPr>
      </p:pic>
      <p:sp>
        <p:nvSpPr>
          <p:cNvPr id="19" name="TextBox 18">
            <a:extLst>
              <a:ext uri="{FF2B5EF4-FFF2-40B4-BE49-F238E27FC236}">
                <a16:creationId xmlns:a16="http://schemas.microsoft.com/office/drawing/2014/main" id="{D88E6B80-2A09-42D7-B243-6B2D6D462FB2}"/>
              </a:ext>
            </a:extLst>
          </p:cNvPr>
          <p:cNvSpPr txBox="1"/>
          <p:nvPr/>
        </p:nvSpPr>
        <p:spPr>
          <a:xfrm>
            <a:off x="3112198" y="5727370"/>
            <a:ext cx="2770290" cy="338554"/>
          </a:xfrm>
          <a:prstGeom prst="rect">
            <a:avLst/>
          </a:prstGeom>
          <a:noFill/>
        </p:spPr>
        <p:txBody>
          <a:bodyPr wrap="square" rtlCol="0">
            <a:spAutoFit/>
          </a:bodyPr>
          <a:lstStyle/>
          <a:p>
            <a:pPr algn="ctr"/>
            <a:r>
              <a:rPr lang="id-ID" sz="1600" dirty="0">
                <a:highlight>
                  <a:srgbClr val="2899E5"/>
                </a:highlight>
                <a:latin typeface="Lora Medium Italic" pitchFamily="2" charset="0"/>
              </a:rPr>
              <a:t>Menu Sosial Media</a:t>
            </a:r>
          </a:p>
        </p:txBody>
      </p:sp>
      <p:sp>
        <p:nvSpPr>
          <p:cNvPr id="20" name="TextBox 19">
            <a:extLst>
              <a:ext uri="{FF2B5EF4-FFF2-40B4-BE49-F238E27FC236}">
                <a16:creationId xmlns:a16="http://schemas.microsoft.com/office/drawing/2014/main" id="{137C7AAF-6A7A-4A4A-BD67-C26E949F3439}"/>
              </a:ext>
            </a:extLst>
          </p:cNvPr>
          <p:cNvSpPr txBox="1"/>
          <p:nvPr/>
        </p:nvSpPr>
        <p:spPr>
          <a:xfrm rot="5400000">
            <a:off x="7096676" y="4975411"/>
            <a:ext cx="914400" cy="1323439"/>
          </a:xfrm>
          <a:prstGeom prst="rect">
            <a:avLst/>
          </a:prstGeom>
          <a:noFill/>
        </p:spPr>
        <p:txBody>
          <a:bodyPr wrap="square" rtlCol="0">
            <a:spAutoFit/>
          </a:bodyPr>
          <a:lstStyle/>
          <a:p>
            <a:r>
              <a:rPr lang="id-ID" sz="8000" dirty="0">
                <a:solidFill>
                  <a:srgbClr val="81B444"/>
                </a:solidFill>
                <a:latin typeface="Courier New" panose="02070309020205020404" pitchFamily="49" charset="0"/>
                <a:cs typeface="Courier New" panose="02070309020205020404" pitchFamily="49" charset="0"/>
              </a:rPr>
              <a:t>}</a:t>
            </a:r>
          </a:p>
        </p:txBody>
      </p:sp>
      <p:grpSp>
        <p:nvGrpSpPr>
          <p:cNvPr id="21" name="Google Shape;270;p33">
            <a:extLst>
              <a:ext uri="{FF2B5EF4-FFF2-40B4-BE49-F238E27FC236}">
                <a16:creationId xmlns:a16="http://schemas.microsoft.com/office/drawing/2014/main" id="{2AB7C64B-FBFB-4353-9F39-579B15B31B83}"/>
              </a:ext>
            </a:extLst>
          </p:cNvPr>
          <p:cNvGrpSpPr/>
          <p:nvPr/>
        </p:nvGrpSpPr>
        <p:grpSpPr>
          <a:xfrm>
            <a:off x="6291108" y="697840"/>
            <a:ext cx="2527415" cy="4697120"/>
            <a:chOff x="2547150" y="238125"/>
            <a:chExt cx="2525675" cy="5238750"/>
          </a:xfrm>
        </p:grpSpPr>
        <p:sp>
          <p:nvSpPr>
            <p:cNvPr id="22" name="Google Shape;271;p33">
              <a:extLst>
                <a:ext uri="{FF2B5EF4-FFF2-40B4-BE49-F238E27FC236}">
                  <a16:creationId xmlns:a16="http://schemas.microsoft.com/office/drawing/2014/main" id="{A4F78C2A-1216-42F0-9B7E-96A8D39C45E6}"/>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D8D5EB"/>
            </a:solidFill>
            <a:ln>
              <a:noFill/>
            </a:ln>
          </p:spPr>
          <p:txBody>
            <a:bodyPr spcFirstLastPara="1" wrap="square" lIns="121900" tIns="121900" rIns="121900" bIns="121900" anchor="ctr" anchorCtr="0">
              <a:noAutofit/>
            </a:bodyPr>
            <a:lstStyle/>
            <a:p>
              <a:endParaRPr sz="2400"/>
            </a:p>
          </p:txBody>
        </p:sp>
        <p:sp>
          <p:nvSpPr>
            <p:cNvPr id="23" name="Google Shape;272;p33">
              <a:extLst>
                <a:ext uri="{FF2B5EF4-FFF2-40B4-BE49-F238E27FC236}">
                  <a16:creationId xmlns:a16="http://schemas.microsoft.com/office/drawing/2014/main" id="{6FBDDBA8-8C15-4717-9ED3-9417684C94C2}"/>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24" name="Google Shape;273;p33">
              <a:extLst>
                <a:ext uri="{FF2B5EF4-FFF2-40B4-BE49-F238E27FC236}">
                  <a16:creationId xmlns:a16="http://schemas.microsoft.com/office/drawing/2014/main" id="{2DA9BBCF-0E7F-460B-92F6-65305D6EEB10}"/>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A7A4BC"/>
            </a:solidFill>
            <a:ln>
              <a:noFill/>
            </a:ln>
          </p:spPr>
          <p:txBody>
            <a:bodyPr spcFirstLastPara="1" wrap="square" lIns="121900" tIns="121900" rIns="121900" bIns="121900" anchor="ctr" anchorCtr="0">
              <a:noAutofit/>
            </a:bodyPr>
            <a:lstStyle/>
            <a:p>
              <a:endParaRPr sz="2400"/>
            </a:p>
          </p:txBody>
        </p:sp>
        <p:sp>
          <p:nvSpPr>
            <p:cNvPr id="25" name="Google Shape;274;p33">
              <a:extLst>
                <a:ext uri="{FF2B5EF4-FFF2-40B4-BE49-F238E27FC236}">
                  <a16:creationId xmlns:a16="http://schemas.microsoft.com/office/drawing/2014/main" id="{E77FAF93-7568-4455-BAFC-DEFDBE89A4C5}"/>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A7A4BC"/>
            </a:solidFill>
            <a:ln>
              <a:noFill/>
            </a:ln>
          </p:spPr>
          <p:txBody>
            <a:bodyPr spcFirstLastPara="1" wrap="square" lIns="121900" tIns="121900" rIns="121900" bIns="121900" anchor="ctr" anchorCtr="0">
              <a:noAutofit/>
            </a:bodyPr>
            <a:lstStyle/>
            <a:p>
              <a:endParaRPr sz="2400"/>
            </a:p>
          </p:txBody>
        </p:sp>
      </p:grpSp>
      <p:pic>
        <p:nvPicPr>
          <p:cNvPr id="26" name="Picture 25">
            <a:extLst>
              <a:ext uri="{FF2B5EF4-FFF2-40B4-BE49-F238E27FC236}">
                <a16:creationId xmlns:a16="http://schemas.microsoft.com/office/drawing/2014/main" id="{2261AF34-65FF-438A-A8F4-C3233B54B75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50161" y="1119495"/>
            <a:ext cx="2409459" cy="3861400"/>
          </a:xfrm>
          <a:prstGeom prst="rect">
            <a:avLst/>
          </a:prstGeom>
        </p:spPr>
      </p:pic>
      <p:sp>
        <p:nvSpPr>
          <p:cNvPr id="27" name="TextBox 26">
            <a:extLst>
              <a:ext uri="{FF2B5EF4-FFF2-40B4-BE49-F238E27FC236}">
                <a16:creationId xmlns:a16="http://schemas.microsoft.com/office/drawing/2014/main" id="{BC427701-B74B-40E2-9F29-CA0DDC8D514B}"/>
              </a:ext>
            </a:extLst>
          </p:cNvPr>
          <p:cNvSpPr txBox="1"/>
          <p:nvPr/>
        </p:nvSpPr>
        <p:spPr>
          <a:xfrm>
            <a:off x="6168731" y="5727370"/>
            <a:ext cx="2770290" cy="338554"/>
          </a:xfrm>
          <a:prstGeom prst="rect">
            <a:avLst/>
          </a:prstGeom>
          <a:noFill/>
        </p:spPr>
        <p:txBody>
          <a:bodyPr wrap="square" rtlCol="0">
            <a:spAutoFit/>
          </a:bodyPr>
          <a:lstStyle/>
          <a:p>
            <a:pPr algn="ctr"/>
            <a:r>
              <a:rPr lang="id-ID" sz="1600" dirty="0">
                <a:highlight>
                  <a:srgbClr val="2899E5"/>
                </a:highlight>
                <a:latin typeface="Lora Medium Italic" pitchFamily="2" charset="0"/>
              </a:rPr>
              <a:t>Menu </a:t>
            </a:r>
            <a:r>
              <a:rPr lang="id-ID" sz="1600" dirty="0" err="1">
                <a:highlight>
                  <a:srgbClr val="2899E5"/>
                </a:highlight>
                <a:latin typeface="Lora Medium Italic" pitchFamily="2" charset="0"/>
              </a:rPr>
              <a:t>Contact</a:t>
            </a:r>
            <a:endParaRPr lang="id-ID" sz="1600" dirty="0">
              <a:highlight>
                <a:srgbClr val="2899E5"/>
              </a:highlight>
              <a:latin typeface="Lora Medium Italic" pitchFamily="2" charset="0"/>
            </a:endParaRPr>
          </a:p>
        </p:txBody>
      </p:sp>
    </p:spTree>
    <p:extLst>
      <p:ext uri="{BB962C8B-B14F-4D97-AF65-F5344CB8AC3E}">
        <p14:creationId xmlns:p14="http://schemas.microsoft.com/office/powerpoint/2010/main" val="31647116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451</TotalTime>
  <Words>801</Words>
  <Application>Microsoft Office PowerPoint</Application>
  <PresentationFormat>Widescreen</PresentationFormat>
  <Paragraphs>71</Paragraphs>
  <Slides>14</Slides>
  <Notes>9</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14</vt:i4>
      </vt:variant>
    </vt:vector>
  </HeadingPairs>
  <TitlesOfParts>
    <vt:vector size="27" baseType="lpstr">
      <vt:lpstr>Arial</vt:lpstr>
      <vt:lpstr>Book Antiqua</vt:lpstr>
      <vt:lpstr>Calibri</vt:lpstr>
      <vt:lpstr>Calibri Light</vt:lpstr>
      <vt:lpstr>Courier New</vt:lpstr>
      <vt:lpstr>Fira Code Medium</vt:lpstr>
      <vt:lpstr>Lora</vt:lpstr>
      <vt:lpstr>Lora Medium Italic</vt:lpstr>
      <vt:lpstr>Muli</vt:lpstr>
      <vt:lpstr>Poppins</vt:lpstr>
      <vt:lpstr>Poppins Thin</vt:lpstr>
      <vt:lpstr>Office Theme</vt:lpstr>
      <vt:lpstr>Visio</vt:lpstr>
      <vt:lpstr>Pengembangan Sistem Informasi Siaga Bencana di Kota Semarang Menggunakan Bot Telegram</vt:lpstr>
      <vt:lpstr>Pendahuluan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Pengembangan Sistem Informasi Siaga Bencana di Kota Semarang Menggunakan Bot Telegram</dc:title>
  <dc:creator>Prasojo Wahyu</dc:creator>
  <cp:lastModifiedBy>Prasojo Wahyu</cp:lastModifiedBy>
  <cp:revision>49</cp:revision>
  <dcterms:created xsi:type="dcterms:W3CDTF">2020-08-28T06:24:12Z</dcterms:created>
  <dcterms:modified xsi:type="dcterms:W3CDTF">2020-08-30T16:57:52Z</dcterms:modified>
</cp:coreProperties>
</file>